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276" r:id="rId4"/>
    <p:sldId id="363" r:id="rId5"/>
    <p:sldId id="341" r:id="rId6"/>
    <p:sldId id="352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1" r:id="rId25"/>
    <p:sldId id="362" r:id="rId26"/>
    <p:sldId id="360" r:id="rId27"/>
    <p:sldId id="263" r:id="rId28"/>
    <p:sldId id="321" r:id="rId29"/>
    <p:sldId id="322" r:id="rId30"/>
    <p:sldId id="323" r:id="rId31"/>
    <p:sldId id="324" r:id="rId32"/>
    <p:sldId id="326" r:id="rId33"/>
    <p:sldId id="325" r:id="rId34"/>
    <p:sldId id="327" r:id="rId35"/>
    <p:sldId id="329" r:id="rId36"/>
    <p:sldId id="328" r:id="rId37"/>
    <p:sldId id="331" r:id="rId38"/>
    <p:sldId id="332" r:id="rId39"/>
    <p:sldId id="333" r:id="rId40"/>
    <p:sldId id="334" r:id="rId41"/>
    <p:sldId id="335" r:id="rId42"/>
    <p:sldId id="337" r:id="rId43"/>
    <p:sldId id="338" r:id="rId44"/>
    <p:sldId id="339" r:id="rId45"/>
    <p:sldId id="340" r:id="rId46"/>
    <p:sldId id="260" r:id="rId4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边黎安" initials="边黎安" lastIdx="2" clrIdx="0">
    <p:extLst>
      <p:ext uri="{19B8F6BF-5375-455C-9EA6-DF929625EA0E}">
        <p15:presenceInfo xmlns:p15="http://schemas.microsoft.com/office/powerpoint/2012/main" userId="S-1-5-21-301378855-1296857468-2813838616-2552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8C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3645" autoAdjust="0"/>
  </p:normalViewPr>
  <p:slideViewPr>
    <p:cSldViewPr>
      <p:cViewPr varScale="1">
        <p:scale>
          <a:sx n="121" d="100"/>
          <a:sy n="121" d="100"/>
        </p:scale>
        <p:origin x="120" y="4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C154D-EC94-4BCC-8FDA-7DECA2EBDD41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FF419D-DE3A-43A5-8148-DEB9FAA283F1}">
      <dgm:prSet phldrT="[文本]" custT="1"/>
      <dgm:spPr>
        <a:solidFill>
          <a:schemeClr val="accent5"/>
        </a:solidFill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+mj-ea"/>
              <a:ea typeface="+mj-ea"/>
            </a:rPr>
            <a:t>解析参数</a:t>
          </a:r>
          <a:endParaRPr lang="zh-CN" altLang="en-US" sz="1200" dirty="0">
            <a:solidFill>
              <a:schemeClr val="tx1"/>
            </a:solidFill>
            <a:latin typeface="+mj-ea"/>
            <a:ea typeface="+mj-ea"/>
          </a:endParaRPr>
        </a:p>
      </dgm:t>
    </dgm:pt>
    <dgm:pt modelId="{A42B96A7-3F46-4E9C-96B5-F49B9C4488F1}" type="parTrans" cxnId="{4B60D04B-05BC-4CAB-8ACE-45EF31BD66ED}">
      <dgm:prSet/>
      <dgm:spPr/>
      <dgm:t>
        <a:bodyPr/>
        <a:lstStyle/>
        <a:p>
          <a:endParaRPr lang="zh-CN" altLang="en-US"/>
        </a:p>
      </dgm:t>
    </dgm:pt>
    <dgm:pt modelId="{B2646640-9AA3-440A-B24F-D4400A9B332C}" type="sibTrans" cxnId="{4B60D04B-05BC-4CAB-8ACE-45EF31BD66ED}">
      <dgm:prSet/>
      <dgm:spPr/>
      <dgm:t>
        <a:bodyPr/>
        <a:lstStyle/>
        <a:p>
          <a:endParaRPr lang="zh-CN" altLang="en-US"/>
        </a:p>
      </dgm:t>
    </dgm:pt>
    <dgm:pt modelId="{66C25138-2160-4868-BF57-B5218D714498}">
      <dgm:prSet phldrT="[文本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+mj-ea"/>
              <a:ea typeface="+mj-ea"/>
            </a:rPr>
            <a:t>参数处理</a:t>
          </a:r>
          <a:endParaRPr lang="zh-CN" altLang="en-US" sz="1200" dirty="0">
            <a:solidFill>
              <a:schemeClr val="tx1"/>
            </a:solidFill>
            <a:latin typeface="+mj-ea"/>
            <a:ea typeface="+mj-ea"/>
          </a:endParaRPr>
        </a:p>
      </dgm:t>
    </dgm:pt>
    <dgm:pt modelId="{04448F81-6934-4CB8-BF74-960FD90CF71F}" type="parTrans" cxnId="{CE576578-F389-4A02-886E-F50F3CD1EB02}">
      <dgm:prSet/>
      <dgm:spPr/>
      <dgm:t>
        <a:bodyPr/>
        <a:lstStyle/>
        <a:p>
          <a:endParaRPr lang="zh-CN" altLang="en-US"/>
        </a:p>
      </dgm:t>
    </dgm:pt>
    <dgm:pt modelId="{BD5A069A-8662-424B-BD08-F44EF72E36A3}" type="sibTrans" cxnId="{CE576578-F389-4A02-886E-F50F3CD1EB02}">
      <dgm:prSet/>
      <dgm:spPr/>
      <dgm:t>
        <a:bodyPr/>
        <a:lstStyle/>
        <a:p>
          <a:endParaRPr lang="zh-CN" altLang="en-US"/>
        </a:p>
      </dgm:t>
    </dgm:pt>
    <dgm:pt modelId="{E294C755-04FB-44E1-B660-07C7553EF053}">
      <dgm:prSet phldrT="[文本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+mj-ea"/>
              <a:ea typeface="+mj-ea"/>
            </a:rPr>
            <a:t>更新数据库</a:t>
          </a:r>
          <a:endParaRPr lang="en-US" altLang="zh-CN" sz="1200" dirty="0" smtClean="0">
            <a:solidFill>
              <a:schemeClr val="tx1"/>
            </a:solidFill>
            <a:latin typeface="+mj-ea"/>
            <a:ea typeface="+mj-ea"/>
          </a:endParaRPr>
        </a:p>
        <a:p>
          <a:r>
            <a:rPr lang="zh-CN" altLang="en-US" sz="1200" dirty="0" smtClean="0">
              <a:solidFill>
                <a:schemeClr val="tx1"/>
              </a:solidFill>
              <a:latin typeface="+mj-ea"/>
              <a:ea typeface="+mj-ea"/>
            </a:rPr>
            <a:t>（通知</a:t>
          </a:r>
          <a:r>
            <a:rPr lang="en-US" altLang="zh-CN" sz="1200" dirty="0" err="1" smtClean="0">
              <a:solidFill>
                <a:schemeClr val="tx1"/>
              </a:solidFill>
              <a:latin typeface="+mj-ea"/>
              <a:ea typeface="+mj-ea"/>
            </a:rPr>
            <a:t>pgsql</a:t>
          </a:r>
          <a:r>
            <a:rPr lang="zh-CN" altLang="en-US" sz="1200" dirty="0" smtClean="0">
              <a:solidFill>
                <a:schemeClr val="tx1"/>
              </a:solidFill>
              <a:latin typeface="+mj-ea"/>
              <a:ea typeface="+mj-ea"/>
            </a:rPr>
            <a:t>）</a:t>
          </a:r>
          <a:endParaRPr lang="zh-CN" altLang="en-US" sz="1200" dirty="0">
            <a:solidFill>
              <a:schemeClr val="tx1"/>
            </a:solidFill>
            <a:latin typeface="+mj-ea"/>
            <a:ea typeface="+mj-ea"/>
          </a:endParaRPr>
        </a:p>
      </dgm:t>
    </dgm:pt>
    <dgm:pt modelId="{341B2968-D693-44B5-A4D5-164EF006CB35}" type="parTrans" cxnId="{5AD0E0E6-104C-471C-BDC5-53728AC6F9F4}">
      <dgm:prSet/>
      <dgm:spPr/>
      <dgm:t>
        <a:bodyPr/>
        <a:lstStyle/>
        <a:p>
          <a:endParaRPr lang="zh-CN" altLang="en-US"/>
        </a:p>
      </dgm:t>
    </dgm:pt>
    <dgm:pt modelId="{3BBB3CBE-9A26-4A2C-8B43-4B600D51EB6E}" type="sibTrans" cxnId="{5AD0E0E6-104C-471C-BDC5-53728AC6F9F4}">
      <dgm:prSet/>
      <dgm:spPr/>
      <dgm:t>
        <a:bodyPr/>
        <a:lstStyle/>
        <a:p>
          <a:endParaRPr lang="zh-CN" altLang="en-US"/>
        </a:p>
      </dgm:t>
    </dgm:pt>
    <dgm:pt modelId="{23333F07-B82E-4460-A519-C64401B33320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+mj-ea"/>
              <a:ea typeface="+mj-ea"/>
            </a:rPr>
            <a:t>更新缓存（通知更新</a:t>
          </a:r>
          <a:r>
            <a:rPr lang="en-US" altLang="zh-CN" sz="1200" dirty="0" err="1" smtClean="0">
              <a:solidFill>
                <a:schemeClr val="tx1"/>
              </a:solidFill>
              <a:latin typeface="+mj-ea"/>
              <a:ea typeface="+mj-ea"/>
            </a:rPr>
            <a:t>redis</a:t>
          </a:r>
          <a:r>
            <a:rPr lang="zh-CN" altLang="en-US" sz="1200" dirty="0" smtClean="0">
              <a:solidFill>
                <a:schemeClr val="tx1"/>
              </a:solidFill>
              <a:latin typeface="+mj-ea"/>
              <a:ea typeface="+mj-ea"/>
            </a:rPr>
            <a:t>节点）</a:t>
          </a:r>
          <a:endParaRPr lang="zh-CN" altLang="en-US" sz="1200" dirty="0">
            <a:solidFill>
              <a:schemeClr val="tx1"/>
            </a:solidFill>
            <a:latin typeface="+mj-ea"/>
            <a:ea typeface="+mj-ea"/>
          </a:endParaRPr>
        </a:p>
      </dgm:t>
    </dgm:pt>
    <dgm:pt modelId="{11B3B106-93D5-44D6-B24C-8CB943EE491E}" type="parTrans" cxnId="{95D2CF6F-EB4A-4BFA-913A-F2107A7F9814}">
      <dgm:prSet/>
      <dgm:spPr/>
      <dgm:t>
        <a:bodyPr/>
        <a:lstStyle/>
        <a:p>
          <a:endParaRPr lang="zh-CN" altLang="en-US"/>
        </a:p>
      </dgm:t>
    </dgm:pt>
    <dgm:pt modelId="{BF10BAA9-3D62-4F32-93B0-A335F4A9AF6C}" type="sibTrans" cxnId="{95D2CF6F-EB4A-4BFA-913A-F2107A7F9814}">
      <dgm:prSet/>
      <dgm:spPr/>
      <dgm:t>
        <a:bodyPr/>
        <a:lstStyle/>
        <a:p>
          <a:endParaRPr lang="zh-CN" altLang="en-US"/>
        </a:p>
      </dgm:t>
    </dgm:pt>
    <dgm:pt modelId="{40FDD617-3406-41A2-ABDD-B5E00F3BA5F1}">
      <dgm:prSet phldrT="[文本]" custT="1"/>
      <dgm:spPr/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  <a:latin typeface="+mj-ea"/>
              <a:ea typeface="+mj-ea"/>
            </a:rPr>
            <a:t>调用完成</a:t>
          </a:r>
          <a:endParaRPr lang="zh-CN" altLang="en-US" sz="1200" dirty="0">
            <a:solidFill>
              <a:schemeClr val="tx1"/>
            </a:solidFill>
            <a:latin typeface="+mj-ea"/>
            <a:ea typeface="+mj-ea"/>
          </a:endParaRPr>
        </a:p>
      </dgm:t>
    </dgm:pt>
    <dgm:pt modelId="{611ED2C5-FD3A-4E8D-B3B7-42240F76860D}" type="parTrans" cxnId="{29CF6A52-43AB-4E47-A31D-A1AA144C0C64}">
      <dgm:prSet/>
      <dgm:spPr/>
      <dgm:t>
        <a:bodyPr/>
        <a:lstStyle/>
        <a:p>
          <a:endParaRPr lang="zh-CN" altLang="en-US"/>
        </a:p>
      </dgm:t>
    </dgm:pt>
    <dgm:pt modelId="{7F997092-FAC6-4CB4-85B9-816D4FF7D39E}" type="sibTrans" cxnId="{29CF6A52-43AB-4E47-A31D-A1AA144C0C64}">
      <dgm:prSet/>
      <dgm:spPr/>
      <dgm:t>
        <a:bodyPr/>
        <a:lstStyle/>
        <a:p>
          <a:endParaRPr lang="zh-CN" altLang="en-US"/>
        </a:p>
      </dgm:t>
    </dgm:pt>
    <dgm:pt modelId="{444EB0C9-9860-40EB-90DA-3BE20A77D227}" type="pres">
      <dgm:prSet presAssocID="{659C154D-EC94-4BCC-8FDA-7DECA2EBDD4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CA2C113-EC4F-4012-B458-9ED6AF46E99C}" type="pres">
      <dgm:prSet presAssocID="{76FF419D-DE3A-43A5-8148-DEB9FAA283F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607F2A-56E4-45FF-ADF6-C19B9017125E}" type="pres">
      <dgm:prSet presAssocID="{B2646640-9AA3-440A-B24F-D4400A9B332C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7485D3F1-3708-4794-9C0A-03879DD6CA21}" type="pres">
      <dgm:prSet presAssocID="{B2646640-9AA3-440A-B24F-D4400A9B332C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20E025EF-42A0-4850-A743-C515DB00861B}" type="pres">
      <dgm:prSet presAssocID="{66C25138-2160-4868-BF57-B5218D71449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A50CBEE-1133-439F-A087-4F24DB6501F8}" type="pres">
      <dgm:prSet presAssocID="{BD5A069A-8662-424B-BD08-F44EF72E36A3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A1A3E367-0B18-4A90-9DF9-73D276AA582C}" type="pres">
      <dgm:prSet presAssocID="{BD5A069A-8662-424B-BD08-F44EF72E36A3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2613D85D-F03F-47D5-B7B3-EAACA7F2BA3E}" type="pres">
      <dgm:prSet presAssocID="{E294C755-04FB-44E1-B660-07C7553EF05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AC9708-31F2-4A6E-91FA-F5F132F04EC3}" type="pres">
      <dgm:prSet presAssocID="{3BBB3CBE-9A26-4A2C-8B43-4B600D51EB6E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7AD033FA-EECB-4D64-8A82-85C1831B10DC}" type="pres">
      <dgm:prSet presAssocID="{3BBB3CBE-9A26-4A2C-8B43-4B600D51EB6E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7DD9F440-F5B6-441D-A101-CC04ED542CA1}" type="pres">
      <dgm:prSet presAssocID="{23333F07-B82E-4460-A519-C64401B3332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98D75C-E945-4529-9449-854F074DD80E}" type="pres">
      <dgm:prSet presAssocID="{BF10BAA9-3D62-4F32-93B0-A335F4A9AF6C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FD230DA4-5C53-4079-B10B-F4EEC5F9039B}" type="pres">
      <dgm:prSet presAssocID="{BF10BAA9-3D62-4F32-93B0-A335F4A9AF6C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6E366852-B09B-42C4-9E3C-3D783E5DBD82}" type="pres">
      <dgm:prSet presAssocID="{40FDD617-3406-41A2-ABDD-B5E00F3BA5F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B60D04B-05BC-4CAB-8ACE-45EF31BD66ED}" srcId="{659C154D-EC94-4BCC-8FDA-7DECA2EBDD41}" destId="{76FF419D-DE3A-43A5-8148-DEB9FAA283F1}" srcOrd="0" destOrd="0" parTransId="{A42B96A7-3F46-4E9C-96B5-F49B9C4488F1}" sibTransId="{B2646640-9AA3-440A-B24F-D4400A9B332C}"/>
    <dgm:cxn modelId="{7B17BA6F-4D0E-4CCE-871F-9DE742F7BCE2}" type="presOf" srcId="{E294C755-04FB-44E1-B660-07C7553EF053}" destId="{2613D85D-F03F-47D5-B7B3-EAACA7F2BA3E}" srcOrd="0" destOrd="0" presId="urn:microsoft.com/office/officeart/2005/8/layout/process5"/>
    <dgm:cxn modelId="{F4CE1A9E-AA15-435F-89EC-64AC6E79FF18}" type="presOf" srcId="{BF10BAA9-3D62-4F32-93B0-A335F4A9AF6C}" destId="{4D98D75C-E945-4529-9449-854F074DD80E}" srcOrd="0" destOrd="0" presId="urn:microsoft.com/office/officeart/2005/8/layout/process5"/>
    <dgm:cxn modelId="{56E8C92E-0E15-40EC-8AC3-C229B21C2F02}" type="presOf" srcId="{66C25138-2160-4868-BF57-B5218D714498}" destId="{20E025EF-42A0-4850-A743-C515DB00861B}" srcOrd="0" destOrd="0" presId="urn:microsoft.com/office/officeart/2005/8/layout/process5"/>
    <dgm:cxn modelId="{229A5B70-F2DF-457C-AC4E-B38B768523F0}" type="presOf" srcId="{B2646640-9AA3-440A-B24F-D4400A9B332C}" destId="{7485D3F1-3708-4794-9C0A-03879DD6CA21}" srcOrd="1" destOrd="0" presId="urn:microsoft.com/office/officeart/2005/8/layout/process5"/>
    <dgm:cxn modelId="{F150DB01-9A85-45A7-B5FA-E1138504E890}" type="presOf" srcId="{40FDD617-3406-41A2-ABDD-B5E00F3BA5F1}" destId="{6E366852-B09B-42C4-9E3C-3D783E5DBD82}" srcOrd="0" destOrd="0" presId="urn:microsoft.com/office/officeart/2005/8/layout/process5"/>
    <dgm:cxn modelId="{779FAACD-0A2F-492D-8454-E0EE59B2B6B9}" type="presOf" srcId="{23333F07-B82E-4460-A519-C64401B33320}" destId="{7DD9F440-F5B6-441D-A101-CC04ED542CA1}" srcOrd="0" destOrd="0" presId="urn:microsoft.com/office/officeart/2005/8/layout/process5"/>
    <dgm:cxn modelId="{6CEEDA9C-0338-443C-95AC-E9DF17E7535F}" type="presOf" srcId="{76FF419D-DE3A-43A5-8148-DEB9FAA283F1}" destId="{6CA2C113-EC4F-4012-B458-9ED6AF46E99C}" srcOrd="0" destOrd="0" presId="urn:microsoft.com/office/officeart/2005/8/layout/process5"/>
    <dgm:cxn modelId="{5AD0E0E6-104C-471C-BDC5-53728AC6F9F4}" srcId="{659C154D-EC94-4BCC-8FDA-7DECA2EBDD41}" destId="{E294C755-04FB-44E1-B660-07C7553EF053}" srcOrd="2" destOrd="0" parTransId="{341B2968-D693-44B5-A4D5-164EF006CB35}" sibTransId="{3BBB3CBE-9A26-4A2C-8B43-4B600D51EB6E}"/>
    <dgm:cxn modelId="{29CF6A52-43AB-4E47-A31D-A1AA144C0C64}" srcId="{659C154D-EC94-4BCC-8FDA-7DECA2EBDD41}" destId="{40FDD617-3406-41A2-ABDD-B5E00F3BA5F1}" srcOrd="4" destOrd="0" parTransId="{611ED2C5-FD3A-4E8D-B3B7-42240F76860D}" sibTransId="{7F997092-FAC6-4CB4-85B9-816D4FF7D39E}"/>
    <dgm:cxn modelId="{525CFAD7-EC23-4402-9C6C-1DCA22813741}" type="presOf" srcId="{BD5A069A-8662-424B-BD08-F44EF72E36A3}" destId="{A1A3E367-0B18-4A90-9DF9-73D276AA582C}" srcOrd="1" destOrd="0" presId="urn:microsoft.com/office/officeart/2005/8/layout/process5"/>
    <dgm:cxn modelId="{378F41C7-B30A-4DA1-8672-340F193B36A9}" type="presOf" srcId="{3BBB3CBE-9A26-4A2C-8B43-4B600D51EB6E}" destId="{7AD033FA-EECB-4D64-8A82-85C1831B10DC}" srcOrd="1" destOrd="0" presId="urn:microsoft.com/office/officeart/2005/8/layout/process5"/>
    <dgm:cxn modelId="{95D2CF6F-EB4A-4BFA-913A-F2107A7F9814}" srcId="{659C154D-EC94-4BCC-8FDA-7DECA2EBDD41}" destId="{23333F07-B82E-4460-A519-C64401B33320}" srcOrd="3" destOrd="0" parTransId="{11B3B106-93D5-44D6-B24C-8CB943EE491E}" sibTransId="{BF10BAA9-3D62-4F32-93B0-A335F4A9AF6C}"/>
    <dgm:cxn modelId="{3735356E-6C94-44E8-843D-E5339118708A}" type="presOf" srcId="{3BBB3CBE-9A26-4A2C-8B43-4B600D51EB6E}" destId="{FDAC9708-31F2-4A6E-91FA-F5F132F04EC3}" srcOrd="0" destOrd="0" presId="urn:microsoft.com/office/officeart/2005/8/layout/process5"/>
    <dgm:cxn modelId="{D99A6369-F78B-4D66-B374-54B1E71D51B5}" type="presOf" srcId="{659C154D-EC94-4BCC-8FDA-7DECA2EBDD41}" destId="{444EB0C9-9860-40EB-90DA-3BE20A77D227}" srcOrd="0" destOrd="0" presId="urn:microsoft.com/office/officeart/2005/8/layout/process5"/>
    <dgm:cxn modelId="{C8A86B0F-451C-4C49-8922-78F1192499BD}" type="presOf" srcId="{BF10BAA9-3D62-4F32-93B0-A335F4A9AF6C}" destId="{FD230DA4-5C53-4079-B10B-F4EEC5F9039B}" srcOrd="1" destOrd="0" presId="urn:microsoft.com/office/officeart/2005/8/layout/process5"/>
    <dgm:cxn modelId="{50B1CCCB-93A2-442C-A3CB-CDA745B9B8F4}" type="presOf" srcId="{B2646640-9AA3-440A-B24F-D4400A9B332C}" destId="{CF607F2A-56E4-45FF-ADF6-C19B9017125E}" srcOrd="0" destOrd="0" presId="urn:microsoft.com/office/officeart/2005/8/layout/process5"/>
    <dgm:cxn modelId="{CE576578-F389-4A02-886E-F50F3CD1EB02}" srcId="{659C154D-EC94-4BCC-8FDA-7DECA2EBDD41}" destId="{66C25138-2160-4868-BF57-B5218D714498}" srcOrd="1" destOrd="0" parTransId="{04448F81-6934-4CB8-BF74-960FD90CF71F}" sibTransId="{BD5A069A-8662-424B-BD08-F44EF72E36A3}"/>
    <dgm:cxn modelId="{3F574B2B-5A23-4E78-9C19-454E4F282F15}" type="presOf" srcId="{BD5A069A-8662-424B-BD08-F44EF72E36A3}" destId="{5A50CBEE-1133-439F-A087-4F24DB6501F8}" srcOrd="0" destOrd="0" presId="urn:microsoft.com/office/officeart/2005/8/layout/process5"/>
    <dgm:cxn modelId="{5A3BA8B1-BC66-47FD-83AD-71FAD5C49E0B}" type="presParOf" srcId="{444EB0C9-9860-40EB-90DA-3BE20A77D227}" destId="{6CA2C113-EC4F-4012-B458-9ED6AF46E99C}" srcOrd="0" destOrd="0" presId="urn:microsoft.com/office/officeart/2005/8/layout/process5"/>
    <dgm:cxn modelId="{417C766D-A008-42FC-B085-01C6C41C8EEA}" type="presParOf" srcId="{444EB0C9-9860-40EB-90DA-3BE20A77D227}" destId="{CF607F2A-56E4-45FF-ADF6-C19B9017125E}" srcOrd="1" destOrd="0" presId="urn:microsoft.com/office/officeart/2005/8/layout/process5"/>
    <dgm:cxn modelId="{29A1D874-40EC-4F5F-9C2E-C97411C171BA}" type="presParOf" srcId="{CF607F2A-56E4-45FF-ADF6-C19B9017125E}" destId="{7485D3F1-3708-4794-9C0A-03879DD6CA21}" srcOrd="0" destOrd="0" presId="urn:microsoft.com/office/officeart/2005/8/layout/process5"/>
    <dgm:cxn modelId="{6B5AADBB-DA97-42B4-963D-19127FC993BE}" type="presParOf" srcId="{444EB0C9-9860-40EB-90DA-3BE20A77D227}" destId="{20E025EF-42A0-4850-A743-C515DB00861B}" srcOrd="2" destOrd="0" presId="urn:microsoft.com/office/officeart/2005/8/layout/process5"/>
    <dgm:cxn modelId="{EC57C80B-2F65-4C33-9302-8C170FC78F65}" type="presParOf" srcId="{444EB0C9-9860-40EB-90DA-3BE20A77D227}" destId="{5A50CBEE-1133-439F-A087-4F24DB6501F8}" srcOrd="3" destOrd="0" presId="urn:microsoft.com/office/officeart/2005/8/layout/process5"/>
    <dgm:cxn modelId="{5D2A82CB-ED57-4D34-971E-34B125C79C87}" type="presParOf" srcId="{5A50CBEE-1133-439F-A087-4F24DB6501F8}" destId="{A1A3E367-0B18-4A90-9DF9-73D276AA582C}" srcOrd="0" destOrd="0" presId="urn:microsoft.com/office/officeart/2005/8/layout/process5"/>
    <dgm:cxn modelId="{2531965F-E51F-410B-98B3-07C85B8403FD}" type="presParOf" srcId="{444EB0C9-9860-40EB-90DA-3BE20A77D227}" destId="{2613D85D-F03F-47D5-B7B3-EAACA7F2BA3E}" srcOrd="4" destOrd="0" presId="urn:microsoft.com/office/officeart/2005/8/layout/process5"/>
    <dgm:cxn modelId="{68E74A20-A170-4A24-B619-203AA6EE7324}" type="presParOf" srcId="{444EB0C9-9860-40EB-90DA-3BE20A77D227}" destId="{FDAC9708-31F2-4A6E-91FA-F5F132F04EC3}" srcOrd="5" destOrd="0" presId="urn:microsoft.com/office/officeart/2005/8/layout/process5"/>
    <dgm:cxn modelId="{EEF9BB91-7207-42D7-9B5B-3593EDB0B26D}" type="presParOf" srcId="{FDAC9708-31F2-4A6E-91FA-F5F132F04EC3}" destId="{7AD033FA-EECB-4D64-8A82-85C1831B10DC}" srcOrd="0" destOrd="0" presId="urn:microsoft.com/office/officeart/2005/8/layout/process5"/>
    <dgm:cxn modelId="{1525E384-EAB8-4BAD-AA3F-B4BCE1A4C52F}" type="presParOf" srcId="{444EB0C9-9860-40EB-90DA-3BE20A77D227}" destId="{7DD9F440-F5B6-441D-A101-CC04ED542CA1}" srcOrd="6" destOrd="0" presId="urn:microsoft.com/office/officeart/2005/8/layout/process5"/>
    <dgm:cxn modelId="{CE6161B7-7963-4ABE-9475-8993EA9EBDC1}" type="presParOf" srcId="{444EB0C9-9860-40EB-90DA-3BE20A77D227}" destId="{4D98D75C-E945-4529-9449-854F074DD80E}" srcOrd="7" destOrd="0" presId="urn:microsoft.com/office/officeart/2005/8/layout/process5"/>
    <dgm:cxn modelId="{86A35030-7C30-4AB4-ABA9-5658DDEFCCEE}" type="presParOf" srcId="{4D98D75C-E945-4529-9449-854F074DD80E}" destId="{FD230DA4-5C53-4079-B10B-F4EEC5F9039B}" srcOrd="0" destOrd="0" presId="urn:microsoft.com/office/officeart/2005/8/layout/process5"/>
    <dgm:cxn modelId="{123709BD-1C40-4C1F-A2D9-55AE64133FAC}" type="presParOf" srcId="{444EB0C9-9860-40EB-90DA-3BE20A77D227}" destId="{6E366852-B09B-42C4-9E3C-3D783E5DBD8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7B04AC-5D6A-4BED-95CE-EF5B655F0B8B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C2E33C6-1F74-4708-BD7F-7B7D9561D1D3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3478A239-A0A7-499E-9236-05D8F89355C1}" type="parTrans" cxnId="{5C1261D2-A05F-423F-8A21-AFCE856C920E}">
      <dgm:prSet/>
      <dgm:spPr/>
      <dgm:t>
        <a:bodyPr/>
        <a:lstStyle/>
        <a:p>
          <a:endParaRPr lang="zh-CN" altLang="en-US"/>
        </a:p>
      </dgm:t>
    </dgm:pt>
    <dgm:pt modelId="{D0F30A2B-2CB4-40F6-816A-5D8E6EF4784B}" type="sibTrans" cxnId="{5C1261D2-A05F-423F-8A21-AFCE856C920E}">
      <dgm:prSet/>
      <dgm:spPr/>
      <dgm:t>
        <a:bodyPr/>
        <a:lstStyle/>
        <a:p>
          <a:endParaRPr lang="zh-CN" altLang="en-US"/>
        </a:p>
      </dgm:t>
    </dgm:pt>
    <dgm:pt modelId="{A259040D-8766-4EBE-BF1F-3071E190B58A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3F37CCF8-BA8A-421F-A416-326BF23CAFB1}" type="parTrans" cxnId="{37D80F53-ABB7-49C8-959D-948ED2FC5934}">
      <dgm:prSet/>
      <dgm:spPr/>
      <dgm:t>
        <a:bodyPr/>
        <a:lstStyle/>
        <a:p>
          <a:endParaRPr lang="zh-CN" altLang="en-US"/>
        </a:p>
      </dgm:t>
    </dgm:pt>
    <dgm:pt modelId="{0940C839-16B7-4216-B491-6FCAB40FE30F}" type="sibTrans" cxnId="{37D80F53-ABB7-49C8-959D-948ED2FC5934}">
      <dgm:prSet/>
      <dgm:spPr/>
      <dgm:t>
        <a:bodyPr/>
        <a:lstStyle/>
        <a:p>
          <a:endParaRPr lang="zh-CN" altLang="en-US"/>
        </a:p>
      </dgm:t>
    </dgm:pt>
    <dgm:pt modelId="{F6A5DE89-6735-428E-AA49-D1690EBFFA86}">
      <dgm:prSet phldrT="[文本]" custT="1"/>
      <dgm:spPr/>
      <dgm:t>
        <a:bodyPr/>
        <a:lstStyle/>
        <a:p>
          <a:r>
            <a:rPr lang="zh-CN" altLang="en-US" sz="1400" dirty="0" smtClean="0"/>
            <a:t>     </a:t>
          </a:r>
          <a:r>
            <a:rPr lang="zh-CN" altLang="en-US" sz="1400" dirty="0" smtClean="0">
              <a:latin typeface="+mj-ea"/>
              <a:ea typeface="+mj-ea"/>
            </a:rPr>
            <a:t>用完即毁</a:t>
          </a:r>
          <a:r>
            <a:rPr lang="zh-CN" altLang="en-US" sz="1400" baseline="0" dirty="0" smtClean="0">
              <a:latin typeface="+mj-ea"/>
              <a:ea typeface="+mj-ea"/>
            </a:rPr>
            <a:t> </a:t>
          </a:r>
          <a:endParaRPr lang="zh-CN" altLang="en-US" sz="1400" dirty="0">
            <a:latin typeface="+mj-ea"/>
            <a:ea typeface="+mj-ea"/>
          </a:endParaRPr>
        </a:p>
      </dgm:t>
    </dgm:pt>
    <dgm:pt modelId="{60371A33-4340-43FE-815C-1752B26DBD0D}" type="parTrans" cxnId="{CCCFBC07-EC12-4DDF-8206-7C23C8EB6573}">
      <dgm:prSet/>
      <dgm:spPr/>
      <dgm:t>
        <a:bodyPr/>
        <a:lstStyle/>
        <a:p>
          <a:endParaRPr lang="zh-CN" altLang="en-US"/>
        </a:p>
      </dgm:t>
    </dgm:pt>
    <dgm:pt modelId="{08074BEE-AD63-40F1-9465-F2EA7BDA4201}" type="sibTrans" cxnId="{CCCFBC07-EC12-4DDF-8206-7C23C8EB6573}">
      <dgm:prSet/>
      <dgm:spPr/>
      <dgm:t>
        <a:bodyPr/>
        <a:lstStyle/>
        <a:p>
          <a:endParaRPr lang="zh-CN" altLang="en-US"/>
        </a:p>
      </dgm:t>
    </dgm:pt>
    <dgm:pt modelId="{0B7F0315-84BB-4F1D-ADB8-B095427007C3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0BFE0B44-54C6-4A8D-8AC6-4ADB18C3C449}" type="parTrans" cxnId="{FE824725-CA39-4C17-BBC4-0BDC7EF3CEBC}">
      <dgm:prSet/>
      <dgm:spPr/>
      <dgm:t>
        <a:bodyPr/>
        <a:lstStyle/>
        <a:p>
          <a:endParaRPr lang="zh-CN" altLang="en-US"/>
        </a:p>
      </dgm:t>
    </dgm:pt>
    <dgm:pt modelId="{CBA6FD10-28CB-441B-97F6-A53D00E495AB}" type="sibTrans" cxnId="{FE824725-CA39-4C17-BBC4-0BDC7EF3CEBC}">
      <dgm:prSet/>
      <dgm:spPr/>
      <dgm:t>
        <a:bodyPr/>
        <a:lstStyle/>
        <a:p>
          <a:endParaRPr lang="zh-CN" altLang="en-US"/>
        </a:p>
      </dgm:t>
    </dgm:pt>
    <dgm:pt modelId="{C63E40B4-E893-4759-B519-EF24A8458F54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25C367C0-21A7-4F75-8919-9562C863C262}" type="parTrans" cxnId="{E96FF5D6-C5A2-4511-82BD-ADA043242991}">
      <dgm:prSet/>
      <dgm:spPr/>
      <dgm:t>
        <a:bodyPr/>
        <a:lstStyle/>
        <a:p>
          <a:endParaRPr lang="zh-CN" altLang="en-US"/>
        </a:p>
      </dgm:t>
    </dgm:pt>
    <dgm:pt modelId="{A77B0C0C-A8BA-45D2-9F67-65F9EC04ED38}" type="sibTrans" cxnId="{E96FF5D6-C5A2-4511-82BD-ADA043242991}">
      <dgm:prSet/>
      <dgm:spPr/>
      <dgm:t>
        <a:bodyPr/>
        <a:lstStyle/>
        <a:p>
          <a:endParaRPr lang="zh-CN" altLang="en-US"/>
        </a:p>
      </dgm:t>
    </dgm:pt>
    <dgm:pt modelId="{1FE0EA0C-4763-466B-A28D-4A9A35F21725}">
      <dgm:prSet phldrT="[文本]" custT="1"/>
      <dgm:spPr/>
      <dgm:t>
        <a:bodyPr/>
        <a:lstStyle/>
        <a:p>
          <a:r>
            <a:rPr lang="zh-CN" altLang="en-US" sz="1400" baseline="0" dirty="0" smtClean="0"/>
            <a:t>         </a:t>
          </a:r>
          <a:r>
            <a:rPr lang="zh-CN" altLang="en-US" sz="1400" baseline="0" dirty="0" smtClean="0">
              <a:latin typeface="+mj-ea"/>
              <a:ea typeface="+mj-ea"/>
            </a:rPr>
            <a:t>常驻</a:t>
          </a:r>
          <a:endParaRPr lang="zh-CN" altLang="en-US" sz="1400" dirty="0">
            <a:latin typeface="+mj-ea"/>
            <a:ea typeface="+mj-ea"/>
          </a:endParaRPr>
        </a:p>
      </dgm:t>
    </dgm:pt>
    <dgm:pt modelId="{4C7D545E-6FD9-4BF7-90C9-32BAE5247CF8}" type="parTrans" cxnId="{6287E054-7272-4D30-86C9-2FE6EE54D4A1}">
      <dgm:prSet/>
      <dgm:spPr/>
      <dgm:t>
        <a:bodyPr/>
        <a:lstStyle/>
        <a:p>
          <a:endParaRPr lang="zh-CN" altLang="en-US"/>
        </a:p>
      </dgm:t>
    </dgm:pt>
    <dgm:pt modelId="{74299790-99F7-431C-ADB9-2C539A061638}" type="sibTrans" cxnId="{6287E054-7272-4D30-86C9-2FE6EE54D4A1}">
      <dgm:prSet/>
      <dgm:spPr/>
      <dgm:t>
        <a:bodyPr/>
        <a:lstStyle/>
        <a:p>
          <a:endParaRPr lang="zh-CN" altLang="en-US"/>
        </a:p>
      </dgm:t>
    </dgm:pt>
    <dgm:pt modelId="{03B58706-76FF-4D3A-80FB-7FFF6132FE1C}" type="pres">
      <dgm:prSet presAssocID="{637B04AC-5D6A-4BED-95CE-EF5B655F0B8B}" presName="Name0" presStyleCnt="0">
        <dgm:presLayoutVars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9847537E-E89F-4966-AE69-B8BB5FBA5A6F}" type="pres">
      <dgm:prSet presAssocID="{4C2E33C6-1F74-4708-BD7F-7B7D9561D1D3}" presName="withChildren" presStyleCnt="0"/>
      <dgm:spPr/>
    </dgm:pt>
    <dgm:pt modelId="{E4072736-D161-4E17-BF16-401408FAFB10}" type="pres">
      <dgm:prSet presAssocID="{4C2E33C6-1F74-4708-BD7F-7B7D9561D1D3}" presName="bigCircle" presStyleLbl="vennNode1" presStyleIdx="0" presStyleCnt="6"/>
      <dgm:spPr>
        <a:solidFill>
          <a:schemeClr val="accent3">
            <a:alpha val="50000"/>
          </a:schemeClr>
        </a:solidFill>
      </dgm:spPr>
    </dgm:pt>
    <dgm:pt modelId="{79D73FB7-568D-4E15-8F87-0858CAC9B522}" type="pres">
      <dgm:prSet presAssocID="{4C2E33C6-1F74-4708-BD7F-7B7D9561D1D3}" presName="medCircle" presStyleLbl="vennNode1" presStyleIdx="1" presStyleCnt="6"/>
      <dgm:spPr/>
    </dgm:pt>
    <dgm:pt modelId="{E6926C68-42A9-463C-B3B4-7A1B7424B2C2}" type="pres">
      <dgm:prSet presAssocID="{4C2E33C6-1F74-4708-BD7F-7B7D9561D1D3}" presName="txLvl1" presStyleLbl="revTx" presStyleIdx="0" presStyleCnt="6"/>
      <dgm:spPr/>
      <dgm:t>
        <a:bodyPr/>
        <a:lstStyle/>
        <a:p>
          <a:endParaRPr lang="zh-CN" altLang="en-US"/>
        </a:p>
      </dgm:t>
    </dgm:pt>
    <dgm:pt modelId="{4B1237BC-7043-495A-90DB-ED4FF0C7ACD7}" type="pres">
      <dgm:prSet presAssocID="{4C2E33C6-1F74-4708-BD7F-7B7D9561D1D3}" presName="lin" presStyleCnt="0"/>
      <dgm:spPr/>
    </dgm:pt>
    <dgm:pt modelId="{80D9C72F-2726-485D-BC15-B18D125C67A4}" type="pres">
      <dgm:prSet presAssocID="{A259040D-8766-4EBE-BF1F-3071E190B58A}" presName="txLvl2" presStyleLbl="revTx" presStyleIdx="1" presStyleCnt="6"/>
      <dgm:spPr/>
      <dgm:t>
        <a:bodyPr/>
        <a:lstStyle/>
        <a:p>
          <a:endParaRPr lang="zh-CN" altLang="en-US"/>
        </a:p>
      </dgm:t>
    </dgm:pt>
    <dgm:pt modelId="{2AB04A68-7240-4133-9958-99BAB586C4CB}" type="pres">
      <dgm:prSet presAssocID="{0940C839-16B7-4216-B491-6FCAB40FE30F}" presName="smCircle" presStyleLbl="vennNode1" presStyleIdx="2" presStyleCnt="6"/>
      <dgm:spPr/>
    </dgm:pt>
    <dgm:pt modelId="{A4F16F8A-6B31-4655-99B2-D7ED4BFF66C7}" type="pres">
      <dgm:prSet presAssocID="{F6A5DE89-6735-428E-AA49-D1690EBFFA86}" presName="txLvl2" presStyleLbl="revTx" presStyleIdx="2" presStyleCnt="6"/>
      <dgm:spPr/>
      <dgm:t>
        <a:bodyPr/>
        <a:lstStyle/>
        <a:p>
          <a:endParaRPr lang="zh-CN" altLang="en-US"/>
        </a:p>
      </dgm:t>
    </dgm:pt>
    <dgm:pt modelId="{827EB3A8-F391-4B20-9255-13D63664F701}" type="pres">
      <dgm:prSet presAssocID="{4C2E33C6-1F74-4708-BD7F-7B7D9561D1D3}" presName="overlap" presStyleCnt="0"/>
      <dgm:spPr/>
    </dgm:pt>
    <dgm:pt modelId="{01C885FF-F346-4529-8959-9731D0BE721A}" type="pres">
      <dgm:prSet presAssocID="{0B7F0315-84BB-4F1D-ADB8-B095427007C3}" presName="withChildren" presStyleCnt="0"/>
      <dgm:spPr/>
    </dgm:pt>
    <dgm:pt modelId="{FEAD2215-17AA-4BE1-895B-56985ED6A487}" type="pres">
      <dgm:prSet presAssocID="{0B7F0315-84BB-4F1D-ADB8-B095427007C3}" presName="bigCircle" presStyleLbl="vennNode1" presStyleIdx="3" presStyleCnt="6"/>
      <dgm:spPr>
        <a:solidFill>
          <a:schemeClr val="accent6">
            <a:alpha val="50000"/>
          </a:schemeClr>
        </a:solidFill>
      </dgm:spPr>
    </dgm:pt>
    <dgm:pt modelId="{1289A32E-6B1A-47D5-B1C4-54D6D9E617DC}" type="pres">
      <dgm:prSet presAssocID="{0B7F0315-84BB-4F1D-ADB8-B095427007C3}" presName="medCircle" presStyleLbl="vennNode1" presStyleIdx="4" presStyleCnt="6"/>
      <dgm:spPr/>
    </dgm:pt>
    <dgm:pt modelId="{9A377ACF-93CC-42D7-A829-A3B8C1976863}" type="pres">
      <dgm:prSet presAssocID="{0B7F0315-84BB-4F1D-ADB8-B095427007C3}" presName="txLvl1" presStyleLbl="revTx" presStyleIdx="3" presStyleCnt="6"/>
      <dgm:spPr/>
      <dgm:t>
        <a:bodyPr/>
        <a:lstStyle/>
        <a:p>
          <a:endParaRPr lang="zh-CN" altLang="en-US"/>
        </a:p>
      </dgm:t>
    </dgm:pt>
    <dgm:pt modelId="{16F24427-4308-4A70-A7B6-AFDBE30D1C3E}" type="pres">
      <dgm:prSet presAssocID="{0B7F0315-84BB-4F1D-ADB8-B095427007C3}" presName="lin" presStyleCnt="0"/>
      <dgm:spPr/>
    </dgm:pt>
    <dgm:pt modelId="{4540E3D5-4403-40F9-9BD2-7F23D61250DF}" type="pres">
      <dgm:prSet presAssocID="{C63E40B4-E893-4759-B519-EF24A8458F54}" presName="txLvl2" presStyleLbl="revTx" presStyleIdx="4" presStyleCnt="6"/>
      <dgm:spPr/>
      <dgm:t>
        <a:bodyPr/>
        <a:lstStyle/>
        <a:p>
          <a:endParaRPr lang="zh-CN" altLang="en-US"/>
        </a:p>
      </dgm:t>
    </dgm:pt>
    <dgm:pt modelId="{6EB44EEF-F6D9-4D66-8F34-C26B310F4F52}" type="pres">
      <dgm:prSet presAssocID="{A77B0C0C-A8BA-45D2-9F67-65F9EC04ED38}" presName="smCircle" presStyleLbl="vennNode1" presStyleIdx="5" presStyleCnt="6"/>
      <dgm:spPr/>
    </dgm:pt>
    <dgm:pt modelId="{4B6DC500-1C29-491C-BD68-B0446BDCC421}" type="pres">
      <dgm:prSet presAssocID="{1FE0EA0C-4763-466B-A28D-4A9A35F21725}" presName="txLvl2" presStyleLbl="revTx" presStyleIdx="5" presStyleCnt="6"/>
      <dgm:spPr/>
      <dgm:t>
        <a:bodyPr/>
        <a:lstStyle/>
        <a:p>
          <a:endParaRPr lang="zh-CN" altLang="en-US"/>
        </a:p>
      </dgm:t>
    </dgm:pt>
  </dgm:ptLst>
  <dgm:cxnLst>
    <dgm:cxn modelId="{CDCF9E60-7535-4672-B283-2AD9AF0C3C73}" type="presOf" srcId="{637B04AC-5D6A-4BED-95CE-EF5B655F0B8B}" destId="{03B58706-76FF-4D3A-80FB-7FFF6132FE1C}" srcOrd="0" destOrd="0" presId="urn:microsoft.com/office/officeart/2008/layout/VerticalCircleList"/>
    <dgm:cxn modelId="{37D80F53-ABB7-49C8-959D-948ED2FC5934}" srcId="{4C2E33C6-1F74-4708-BD7F-7B7D9561D1D3}" destId="{A259040D-8766-4EBE-BF1F-3071E190B58A}" srcOrd="0" destOrd="0" parTransId="{3F37CCF8-BA8A-421F-A416-326BF23CAFB1}" sibTransId="{0940C839-16B7-4216-B491-6FCAB40FE30F}"/>
    <dgm:cxn modelId="{EFF28D9C-D06F-4276-9A50-7EF57F346BBF}" type="presOf" srcId="{F6A5DE89-6735-428E-AA49-D1690EBFFA86}" destId="{A4F16F8A-6B31-4655-99B2-D7ED4BFF66C7}" srcOrd="0" destOrd="0" presId="urn:microsoft.com/office/officeart/2008/layout/VerticalCircleList"/>
    <dgm:cxn modelId="{6C8EA8D8-81AB-4863-9B5D-F1EA84FB793B}" type="presOf" srcId="{A259040D-8766-4EBE-BF1F-3071E190B58A}" destId="{80D9C72F-2726-485D-BC15-B18D125C67A4}" srcOrd="0" destOrd="0" presId="urn:microsoft.com/office/officeart/2008/layout/VerticalCircleList"/>
    <dgm:cxn modelId="{FE824725-CA39-4C17-BBC4-0BDC7EF3CEBC}" srcId="{637B04AC-5D6A-4BED-95CE-EF5B655F0B8B}" destId="{0B7F0315-84BB-4F1D-ADB8-B095427007C3}" srcOrd="1" destOrd="0" parTransId="{0BFE0B44-54C6-4A8D-8AC6-4ADB18C3C449}" sibTransId="{CBA6FD10-28CB-441B-97F6-A53D00E495AB}"/>
    <dgm:cxn modelId="{6908B571-4193-4560-A97F-7400931E5131}" type="presOf" srcId="{0B7F0315-84BB-4F1D-ADB8-B095427007C3}" destId="{9A377ACF-93CC-42D7-A829-A3B8C1976863}" srcOrd="0" destOrd="0" presId="urn:microsoft.com/office/officeart/2008/layout/VerticalCircleList"/>
    <dgm:cxn modelId="{E96FF5D6-C5A2-4511-82BD-ADA043242991}" srcId="{0B7F0315-84BB-4F1D-ADB8-B095427007C3}" destId="{C63E40B4-E893-4759-B519-EF24A8458F54}" srcOrd="0" destOrd="0" parTransId="{25C367C0-21A7-4F75-8919-9562C863C262}" sibTransId="{A77B0C0C-A8BA-45D2-9F67-65F9EC04ED38}"/>
    <dgm:cxn modelId="{EC06D4D0-6926-40BF-9E35-01AC7411F482}" type="presOf" srcId="{4C2E33C6-1F74-4708-BD7F-7B7D9561D1D3}" destId="{E6926C68-42A9-463C-B3B4-7A1B7424B2C2}" srcOrd="0" destOrd="0" presId="urn:microsoft.com/office/officeart/2008/layout/VerticalCircleList"/>
    <dgm:cxn modelId="{DBF3F867-B76A-4FCA-A6CF-322697980CB8}" type="presOf" srcId="{C63E40B4-E893-4759-B519-EF24A8458F54}" destId="{4540E3D5-4403-40F9-9BD2-7F23D61250DF}" srcOrd="0" destOrd="0" presId="urn:microsoft.com/office/officeart/2008/layout/VerticalCircleList"/>
    <dgm:cxn modelId="{CCCFBC07-EC12-4DDF-8206-7C23C8EB6573}" srcId="{4C2E33C6-1F74-4708-BD7F-7B7D9561D1D3}" destId="{F6A5DE89-6735-428E-AA49-D1690EBFFA86}" srcOrd="1" destOrd="0" parTransId="{60371A33-4340-43FE-815C-1752B26DBD0D}" sibTransId="{08074BEE-AD63-40F1-9465-F2EA7BDA4201}"/>
    <dgm:cxn modelId="{6287E054-7272-4D30-86C9-2FE6EE54D4A1}" srcId="{0B7F0315-84BB-4F1D-ADB8-B095427007C3}" destId="{1FE0EA0C-4763-466B-A28D-4A9A35F21725}" srcOrd="1" destOrd="0" parTransId="{4C7D545E-6FD9-4BF7-90C9-32BAE5247CF8}" sibTransId="{74299790-99F7-431C-ADB9-2C539A061638}"/>
    <dgm:cxn modelId="{24DB415F-B883-4E7D-864E-FB517D927CAC}" type="presOf" srcId="{1FE0EA0C-4763-466B-A28D-4A9A35F21725}" destId="{4B6DC500-1C29-491C-BD68-B0446BDCC421}" srcOrd="0" destOrd="0" presId="urn:microsoft.com/office/officeart/2008/layout/VerticalCircleList"/>
    <dgm:cxn modelId="{5C1261D2-A05F-423F-8A21-AFCE856C920E}" srcId="{637B04AC-5D6A-4BED-95CE-EF5B655F0B8B}" destId="{4C2E33C6-1F74-4708-BD7F-7B7D9561D1D3}" srcOrd="0" destOrd="0" parTransId="{3478A239-A0A7-499E-9236-05D8F89355C1}" sibTransId="{D0F30A2B-2CB4-40F6-816A-5D8E6EF4784B}"/>
    <dgm:cxn modelId="{6CE62EA4-FDD4-4BB7-890B-9D57D45733FF}" type="presParOf" srcId="{03B58706-76FF-4D3A-80FB-7FFF6132FE1C}" destId="{9847537E-E89F-4966-AE69-B8BB5FBA5A6F}" srcOrd="0" destOrd="0" presId="urn:microsoft.com/office/officeart/2008/layout/VerticalCircleList"/>
    <dgm:cxn modelId="{2ED25EE4-4C5C-405C-A521-17DDF5444066}" type="presParOf" srcId="{9847537E-E89F-4966-AE69-B8BB5FBA5A6F}" destId="{E4072736-D161-4E17-BF16-401408FAFB10}" srcOrd="0" destOrd="0" presId="urn:microsoft.com/office/officeart/2008/layout/VerticalCircleList"/>
    <dgm:cxn modelId="{D50885CF-5963-4BC8-94D5-B0986F5240FB}" type="presParOf" srcId="{9847537E-E89F-4966-AE69-B8BB5FBA5A6F}" destId="{79D73FB7-568D-4E15-8F87-0858CAC9B522}" srcOrd="1" destOrd="0" presId="urn:microsoft.com/office/officeart/2008/layout/VerticalCircleList"/>
    <dgm:cxn modelId="{2C5AB0B1-5A51-4F2F-A369-FFD28C2599E8}" type="presParOf" srcId="{9847537E-E89F-4966-AE69-B8BB5FBA5A6F}" destId="{E6926C68-42A9-463C-B3B4-7A1B7424B2C2}" srcOrd="2" destOrd="0" presId="urn:microsoft.com/office/officeart/2008/layout/VerticalCircleList"/>
    <dgm:cxn modelId="{6F0FE7F9-34ED-4F33-9E85-15603E5CD48D}" type="presParOf" srcId="{9847537E-E89F-4966-AE69-B8BB5FBA5A6F}" destId="{4B1237BC-7043-495A-90DB-ED4FF0C7ACD7}" srcOrd="3" destOrd="0" presId="urn:microsoft.com/office/officeart/2008/layout/VerticalCircleList"/>
    <dgm:cxn modelId="{491052B8-FE42-4AE4-8312-64185F42E635}" type="presParOf" srcId="{4B1237BC-7043-495A-90DB-ED4FF0C7ACD7}" destId="{80D9C72F-2726-485D-BC15-B18D125C67A4}" srcOrd="0" destOrd="0" presId="urn:microsoft.com/office/officeart/2008/layout/VerticalCircleList"/>
    <dgm:cxn modelId="{92B72601-88EB-4412-A808-2DE004BCDB2B}" type="presParOf" srcId="{4B1237BC-7043-495A-90DB-ED4FF0C7ACD7}" destId="{2AB04A68-7240-4133-9958-99BAB586C4CB}" srcOrd="1" destOrd="0" presId="urn:microsoft.com/office/officeart/2008/layout/VerticalCircleList"/>
    <dgm:cxn modelId="{6A470314-D5B5-48FA-B3E3-15BD43D3684F}" type="presParOf" srcId="{4B1237BC-7043-495A-90DB-ED4FF0C7ACD7}" destId="{A4F16F8A-6B31-4655-99B2-D7ED4BFF66C7}" srcOrd="2" destOrd="0" presId="urn:microsoft.com/office/officeart/2008/layout/VerticalCircleList"/>
    <dgm:cxn modelId="{7AA44D15-B4AC-4477-8E90-577561C6E0AE}" type="presParOf" srcId="{03B58706-76FF-4D3A-80FB-7FFF6132FE1C}" destId="{827EB3A8-F391-4B20-9255-13D63664F701}" srcOrd="1" destOrd="0" presId="urn:microsoft.com/office/officeart/2008/layout/VerticalCircleList"/>
    <dgm:cxn modelId="{158728B1-429B-4F96-91F6-92CF93B18EFB}" type="presParOf" srcId="{03B58706-76FF-4D3A-80FB-7FFF6132FE1C}" destId="{01C885FF-F346-4529-8959-9731D0BE721A}" srcOrd="2" destOrd="0" presId="urn:microsoft.com/office/officeart/2008/layout/VerticalCircleList"/>
    <dgm:cxn modelId="{38A9F4BD-F156-4DEF-A072-A62C59EEDBCF}" type="presParOf" srcId="{01C885FF-F346-4529-8959-9731D0BE721A}" destId="{FEAD2215-17AA-4BE1-895B-56985ED6A487}" srcOrd="0" destOrd="0" presId="urn:microsoft.com/office/officeart/2008/layout/VerticalCircleList"/>
    <dgm:cxn modelId="{1F31F8B2-CFF0-4707-9CB8-F673224B7322}" type="presParOf" srcId="{01C885FF-F346-4529-8959-9731D0BE721A}" destId="{1289A32E-6B1A-47D5-B1C4-54D6D9E617DC}" srcOrd="1" destOrd="0" presId="urn:microsoft.com/office/officeart/2008/layout/VerticalCircleList"/>
    <dgm:cxn modelId="{2861C779-6F84-4927-A2E7-C1F136837C91}" type="presParOf" srcId="{01C885FF-F346-4529-8959-9731D0BE721A}" destId="{9A377ACF-93CC-42D7-A829-A3B8C1976863}" srcOrd="2" destOrd="0" presId="urn:microsoft.com/office/officeart/2008/layout/VerticalCircleList"/>
    <dgm:cxn modelId="{0808FBFD-5DA2-402B-BD27-111D24E2B468}" type="presParOf" srcId="{01C885FF-F346-4529-8959-9731D0BE721A}" destId="{16F24427-4308-4A70-A7B6-AFDBE30D1C3E}" srcOrd="3" destOrd="0" presId="urn:microsoft.com/office/officeart/2008/layout/VerticalCircleList"/>
    <dgm:cxn modelId="{ADE992F3-96A5-4ECC-BCA9-CDB19B50B9CB}" type="presParOf" srcId="{16F24427-4308-4A70-A7B6-AFDBE30D1C3E}" destId="{4540E3D5-4403-40F9-9BD2-7F23D61250DF}" srcOrd="0" destOrd="0" presId="urn:microsoft.com/office/officeart/2008/layout/VerticalCircleList"/>
    <dgm:cxn modelId="{1A9A5EF3-5CF4-4003-9952-9E0FED17E669}" type="presParOf" srcId="{16F24427-4308-4A70-A7B6-AFDBE30D1C3E}" destId="{6EB44EEF-F6D9-4D66-8F34-C26B310F4F52}" srcOrd="1" destOrd="0" presId="urn:microsoft.com/office/officeart/2008/layout/VerticalCircleList"/>
    <dgm:cxn modelId="{0537EA8D-F446-4F9C-9B59-6ED6AD1EE080}" type="presParOf" srcId="{16F24427-4308-4A70-A7B6-AFDBE30D1C3E}" destId="{4B6DC500-1C29-491C-BD68-B0446BDCC421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30963E-243E-40F1-AA47-8312A13919F5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6ED4D98-BA3D-484F-9383-EB49CECC6B09}">
      <dgm:prSet phldrT="[文本]"/>
      <dgm:spPr>
        <a:solidFill>
          <a:schemeClr val="accent2"/>
        </a:solidFill>
      </dgm:spPr>
      <dgm:t>
        <a:bodyPr/>
        <a:lstStyle/>
        <a:p>
          <a:r>
            <a:rPr lang="en-US" altLang="zh-CN" dirty="0" smtClean="0"/>
            <a:t>View</a:t>
          </a:r>
        </a:p>
        <a:p>
          <a:r>
            <a:rPr lang="zh-CN" altLang="en-US" dirty="0" smtClean="0"/>
            <a:t>（前置）</a:t>
          </a:r>
          <a:endParaRPr lang="zh-CN" altLang="en-US" dirty="0"/>
        </a:p>
      </dgm:t>
    </dgm:pt>
    <dgm:pt modelId="{3B3D8EE0-715D-437C-BB84-E789A801CDF1}" type="parTrans" cxnId="{633AAC65-3D44-4790-BE66-6AD4EC4AFF87}">
      <dgm:prSet/>
      <dgm:spPr/>
      <dgm:t>
        <a:bodyPr/>
        <a:lstStyle/>
        <a:p>
          <a:endParaRPr lang="zh-CN" altLang="en-US"/>
        </a:p>
      </dgm:t>
    </dgm:pt>
    <dgm:pt modelId="{F16CF582-731E-43E1-A0E9-1DA6CB083A5E}" type="sibTrans" cxnId="{633AAC65-3D44-4790-BE66-6AD4EC4AFF87}">
      <dgm:prSet/>
      <dgm:spPr/>
      <dgm:t>
        <a:bodyPr/>
        <a:lstStyle/>
        <a:p>
          <a:endParaRPr lang="zh-CN" altLang="en-US"/>
        </a:p>
      </dgm:t>
    </dgm:pt>
    <dgm:pt modelId="{76B9EA21-4EEC-4497-BCEA-616FFAAC2B46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smtClean="0"/>
            <a:t>Controller</a:t>
          </a:r>
          <a:r>
            <a:rPr lang="zh-CN" altLang="en-US" dirty="0" smtClean="0"/>
            <a:t>（下沉）</a:t>
          </a:r>
          <a:endParaRPr lang="zh-CN" altLang="en-US" dirty="0"/>
        </a:p>
      </dgm:t>
    </dgm:pt>
    <dgm:pt modelId="{7EE476E7-8510-4D5C-8A9C-B34137562710}" type="parTrans" cxnId="{37C63BA1-C267-49D1-B60D-EA9C385AF21A}">
      <dgm:prSet/>
      <dgm:spPr/>
      <dgm:t>
        <a:bodyPr/>
        <a:lstStyle/>
        <a:p>
          <a:endParaRPr lang="zh-CN" altLang="en-US"/>
        </a:p>
      </dgm:t>
    </dgm:pt>
    <dgm:pt modelId="{81BC1381-BDD6-4FD8-9E4D-00BAC4CE6101}" type="sibTrans" cxnId="{37C63BA1-C267-49D1-B60D-EA9C385AF21A}">
      <dgm:prSet/>
      <dgm:spPr/>
      <dgm:t>
        <a:bodyPr/>
        <a:lstStyle/>
        <a:p>
          <a:endParaRPr lang="zh-CN" altLang="en-US"/>
        </a:p>
      </dgm:t>
    </dgm:pt>
    <dgm:pt modelId="{E5EDC0E7-22E5-49BF-86C6-F681053E4987}">
      <dgm:prSet phldrT="[文本]"/>
      <dgm:spPr/>
      <dgm:t>
        <a:bodyPr/>
        <a:lstStyle/>
        <a:p>
          <a:r>
            <a:rPr lang="en-US" altLang="zh-CN" dirty="0" smtClean="0"/>
            <a:t>Model</a:t>
          </a:r>
          <a:r>
            <a:rPr lang="zh-CN" altLang="en-US" dirty="0" smtClean="0"/>
            <a:t>（下沉）</a:t>
          </a:r>
          <a:endParaRPr lang="zh-CN" altLang="en-US" dirty="0"/>
        </a:p>
      </dgm:t>
    </dgm:pt>
    <dgm:pt modelId="{7304B71D-9EBD-47DC-8981-899D6742D890}" type="parTrans" cxnId="{4C03702A-515A-4BCA-9E11-9C98C386C481}">
      <dgm:prSet/>
      <dgm:spPr/>
      <dgm:t>
        <a:bodyPr/>
        <a:lstStyle/>
        <a:p>
          <a:endParaRPr lang="zh-CN" altLang="en-US"/>
        </a:p>
      </dgm:t>
    </dgm:pt>
    <dgm:pt modelId="{33A3DFCE-37D3-473A-A3BC-C098705F4F3C}" type="sibTrans" cxnId="{4C03702A-515A-4BCA-9E11-9C98C386C481}">
      <dgm:prSet/>
      <dgm:spPr/>
      <dgm:t>
        <a:bodyPr/>
        <a:lstStyle/>
        <a:p>
          <a:endParaRPr lang="zh-CN" altLang="en-US"/>
        </a:p>
      </dgm:t>
    </dgm:pt>
    <dgm:pt modelId="{FEE95507-0C76-4BC1-AC5B-008FF99C0232}">
      <dgm:prSet phldrT="[文本]"/>
      <dgm:spPr/>
      <dgm:t>
        <a:bodyPr/>
        <a:lstStyle/>
        <a:p>
          <a:r>
            <a:rPr lang="en-US" altLang="zh-CN" dirty="0" smtClean="0"/>
            <a:t>Web</a:t>
          </a:r>
          <a:r>
            <a:rPr lang="zh-CN" altLang="en-US" dirty="0" smtClean="0"/>
            <a:t>应用</a:t>
          </a:r>
          <a:endParaRPr lang="zh-CN" altLang="en-US" dirty="0"/>
        </a:p>
      </dgm:t>
    </dgm:pt>
    <dgm:pt modelId="{064A4B7F-176A-49E1-9030-6A3CF12A0D7E}" type="parTrans" cxnId="{8BAAF2ED-19FE-44BD-87B8-204B565ECA38}">
      <dgm:prSet/>
      <dgm:spPr/>
      <dgm:t>
        <a:bodyPr/>
        <a:lstStyle/>
        <a:p>
          <a:endParaRPr lang="zh-CN" altLang="en-US"/>
        </a:p>
      </dgm:t>
    </dgm:pt>
    <dgm:pt modelId="{044FFC4D-D0D2-4499-AC28-C9E460431318}" type="sibTrans" cxnId="{8BAAF2ED-19FE-44BD-87B8-204B565ECA38}">
      <dgm:prSet/>
      <dgm:spPr/>
      <dgm:t>
        <a:bodyPr/>
        <a:lstStyle/>
        <a:p>
          <a:endParaRPr lang="zh-CN" altLang="en-US"/>
        </a:p>
      </dgm:t>
    </dgm:pt>
    <dgm:pt modelId="{63CC7C55-B5D3-40A8-8E18-DB0DBFEC5059}" type="pres">
      <dgm:prSet presAssocID="{6230963E-243E-40F1-AA47-8312A13919F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5D67737-C807-4B5D-A9FE-42BCD41E1281}" type="pres">
      <dgm:prSet presAssocID="{6230963E-243E-40F1-AA47-8312A13919F5}" presName="ellipse" presStyleLbl="trBgShp" presStyleIdx="0" presStyleCnt="1"/>
      <dgm:spPr/>
    </dgm:pt>
    <dgm:pt modelId="{BC80DB77-5F94-4DE4-ABA8-6FD1ECAE8587}" type="pres">
      <dgm:prSet presAssocID="{6230963E-243E-40F1-AA47-8312A13919F5}" presName="arrow1" presStyleLbl="fgShp" presStyleIdx="0" presStyleCnt="1"/>
      <dgm:spPr/>
    </dgm:pt>
    <dgm:pt modelId="{017C3769-2A8F-405D-8594-2226F56CA108}" type="pres">
      <dgm:prSet presAssocID="{6230963E-243E-40F1-AA47-8312A13919F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BBC669-FE21-4AD6-B3BD-21DE10EB9ED2}" type="pres">
      <dgm:prSet presAssocID="{76B9EA21-4EEC-4497-BCEA-616FFAAC2B4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638395-3104-4C82-9F3A-753A7590B58C}" type="pres">
      <dgm:prSet presAssocID="{E5EDC0E7-22E5-49BF-86C6-F681053E4987}" presName="item2" presStyleLbl="node1" presStyleIdx="1" presStyleCnt="3" custLinFactNeighborX="9234" custLinFactNeighborY="-180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0A0057-79F0-46A2-BD2D-022C532D4626}" type="pres">
      <dgm:prSet presAssocID="{FEE95507-0C76-4BC1-AC5B-008FF99C0232}" presName="item3" presStyleLbl="node1" presStyleIdx="2" presStyleCnt="3" custLinFactNeighborX="17179" custLinFactNeighborY="-174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525952-E9F0-4155-8302-63FEE50F8C21}" type="pres">
      <dgm:prSet presAssocID="{6230963E-243E-40F1-AA47-8312A13919F5}" presName="funnel" presStyleLbl="trAlignAcc1" presStyleIdx="0" presStyleCnt="1" custLinFactNeighborX="161" custLinFactNeighborY="-893"/>
      <dgm:spPr/>
      <dgm:t>
        <a:bodyPr/>
        <a:lstStyle/>
        <a:p>
          <a:endParaRPr lang="zh-CN" altLang="en-US"/>
        </a:p>
      </dgm:t>
    </dgm:pt>
  </dgm:ptLst>
  <dgm:cxnLst>
    <dgm:cxn modelId="{37C63BA1-C267-49D1-B60D-EA9C385AF21A}" srcId="{6230963E-243E-40F1-AA47-8312A13919F5}" destId="{76B9EA21-4EEC-4497-BCEA-616FFAAC2B46}" srcOrd="1" destOrd="0" parTransId="{7EE476E7-8510-4D5C-8A9C-B34137562710}" sibTransId="{81BC1381-BDD6-4FD8-9E4D-00BAC4CE6101}"/>
    <dgm:cxn modelId="{633AAC65-3D44-4790-BE66-6AD4EC4AFF87}" srcId="{6230963E-243E-40F1-AA47-8312A13919F5}" destId="{96ED4D98-BA3D-484F-9383-EB49CECC6B09}" srcOrd="0" destOrd="0" parTransId="{3B3D8EE0-715D-437C-BB84-E789A801CDF1}" sibTransId="{F16CF582-731E-43E1-A0E9-1DA6CB083A5E}"/>
    <dgm:cxn modelId="{4C03702A-515A-4BCA-9E11-9C98C386C481}" srcId="{6230963E-243E-40F1-AA47-8312A13919F5}" destId="{E5EDC0E7-22E5-49BF-86C6-F681053E4987}" srcOrd="2" destOrd="0" parTransId="{7304B71D-9EBD-47DC-8981-899D6742D890}" sibTransId="{33A3DFCE-37D3-473A-A3BC-C098705F4F3C}"/>
    <dgm:cxn modelId="{E91EA3DF-4A98-4F93-8181-30A6B62FECC4}" type="presOf" srcId="{E5EDC0E7-22E5-49BF-86C6-F681053E4987}" destId="{BCBBC669-FE21-4AD6-B3BD-21DE10EB9ED2}" srcOrd="0" destOrd="0" presId="urn:microsoft.com/office/officeart/2005/8/layout/funnel1"/>
    <dgm:cxn modelId="{8B41CB84-4659-4C35-8C7B-6277FC89A703}" type="presOf" srcId="{FEE95507-0C76-4BC1-AC5B-008FF99C0232}" destId="{017C3769-2A8F-405D-8594-2226F56CA108}" srcOrd="0" destOrd="0" presId="urn:microsoft.com/office/officeart/2005/8/layout/funnel1"/>
    <dgm:cxn modelId="{72695D46-012B-4BA6-89E2-3387AD546E52}" type="presOf" srcId="{6230963E-243E-40F1-AA47-8312A13919F5}" destId="{63CC7C55-B5D3-40A8-8E18-DB0DBFEC5059}" srcOrd="0" destOrd="0" presId="urn:microsoft.com/office/officeart/2005/8/layout/funnel1"/>
    <dgm:cxn modelId="{51D55690-F657-4B27-A999-45E34BDECE83}" type="presOf" srcId="{76B9EA21-4EEC-4497-BCEA-616FFAAC2B46}" destId="{D2638395-3104-4C82-9F3A-753A7590B58C}" srcOrd="0" destOrd="0" presId="urn:microsoft.com/office/officeart/2005/8/layout/funnel1"/>
    <dgm:cxn modelId="{8BAAF2ED-19FE-44BD-87B8-204B565ECA38}" srcId="{6230963E-243E-40F1-AA47-8312A13919F5}" destId="{FEE95507-0C76-4BC1-AC5B-008FF99C0232}" srcOrd="3" destOrd="0" parTransId="{064A4B7F-176A-49E1-9030-6A3CF12A0D7E}" sibTransId="{044FFC4D-D0D2-4499-AC28-C9E460431318}"/>
    <dgm:cxn modelId="{D5D3C6D3-5158-4B8F-984A-49C8F587A795}" type="presOf" srcId="{96ED4D98-BA3D-484F-9383-EB49CECC6B09}" destId="{B80A0057-79F0-46A2-BD2D-022C532D4626}" srcOrd="0" destOrd="0" presId="urn:microsoft.com/office/officeart/2005/8/layout/funnel1"/>
    <dgm:cxn modelId="{D704FE6C-822B-4E3B-A0AA-037C3EA0DF2F}" type="presParOf" srcId="{63CC7C55-B5D3-40A8-8E18-DB0DBFEC5059}" destId="{35D67737-C807-4B5D-A9FE-42BCD41E1281}" srcOrd="0" destOrd="0" presId="urn:microsoft.com/office/officeart/2005/8/layout/funnel1"/>
    <dgm:cxn modelId="{4E10EBCA-92DC-4E67-B31D-56A2D03BA7DF}" type="presParOf" srcId="{63CC7C55-B5D3-40A8-8E18-DB0DBFEC5059}" destId="{BC80DB77-5F94-4DE4-ABA8-6FD1ECAE8587}" srcOrd="1" destOrd="0" presId="urn:microsoft.com/office/officeart/2005/8/layout/funnel1"/>
    <dgm:cxn modelId="{7E7E1FD5-26F6-43B2-A245-F14754081DD2}" type="presParOf" srcId="{63CC7C55-B5D3-40A8-8E18-DB0DBFEC5059}" destId="{017C3769-2A8F-405D-8594-2226F56CA108}" srcOrd="2" destOrd="0" presId="urn:microsoft.com/office/officeart/2005/8/layout/funnel1"/>
    <dgm:cxn modelId="{EF066D45-B7B4-4600-ACE5-4625BDF7F44C}" type="presParOf" srcId="{63CC7C55-B5D3-40A8-8E18-DB0DBFEC5059}" destId="{BCBBC669-FE21-4AD6-B3BD-21DE10EB9ED2}" srcOrd="3" destOrd="0" presId="urn:microsoft.com/office/officeart/2005/8/layout/funnel1"/>
    <dgm:cxn modelId="{C070E8CC-9ECE-4382-8A4E-71FE9934A75B}" type="presParOf" srcId="{63CC7C55-B5D3-40A8-8E18-DB0DBFEC5059}" destId="{D2638395-3104-4C82-9F3A-753A7590B58C}" srcOrd="4" destOrd="0" presId="urn:microsoft.com/office/officeart/2005/8/layout/funnel1"/>
    <dgm:cxn modelId="{CD1DDF48-EE22-4E92-9D15-25BD80B85A66}" type="presParOf" srcId="{63CC7C55-B5D3-40A8-8E18-DB0DBFEC5059}" destId="{B80A0057-79F0-46A2-BD2D-022C532D4626}" srcOrd="5" destOrd="0" presId="urn:microsoft.com/office/officeart/2005/8/layout/funnel1"/>
    <dgm:cxn modelId="{5EB6E128-475C-4CCE-8C1F-18F45B7A4EA3}" type="presParOf" srcId="{63CC7C55-B5D3-40A8-8E18-DB0DBFEC5059}" destId="{18525952-E9F0-4155-8302-63FEE50F8C2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FEE140-6602-403C-9DA3-B885E2889A2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E03B5EF-56BB-4DBF-9863-A67075D86C9C}">
      <dgm:prSet phldrT="[文本]"/>
      <dgm:spPr>
        <a:solidFill>
          <a:schemeClr val="accent3"/>
        </a:solidFill>
      </dgm:spPr>
      <dgm:t>
        <a:bodyPr/>
        <a:lstStyle/>
        <a:p>
          <a:r>
            <a:rPr lang="en-US" altLang="zh-CN" dirty="0" smtClean="0"/>
            <a:t>8</a:t>
          </a:r>
          <a:r>
            <a:rPr lang="zh-CN" altLang="en-US" dirty="0" smtClean="0"/>
            <a:t>核</a:t>
          </a:r>
          <a:r>
            <a:rPr lang="en-US" altLang="zh-CN" dirty="0" err="1" smtClean="0"/>
            <a:t>cpu</a:t>
          </a:r>
          <a:r>
            <a:rPr lang="en-US" altLang="zh-CN" dirty="0" smtClean="0"/>
            <a:t> 4g</a:t>
          </a:r>
          <a:r>
            <a:rPr lang="zh-CN" altLang="en-US" dirty="0" smtClean="0"/>
            <a:t>内存</a:t>
          </a:r>
          <a:endParaRPr lang="zh-CN" altLang="en-US" dirty="0"/>
        </a:p>
      </dgm:t>
    </dgm:pt>
    <dgm:pt modelId="{235CD750-E1CC-4857-AA74-99CB446B72A6}" type="parTrans" cxnId="{8603C525-2B68-45EF-8128-90E2C75E6FA3}">
      <dgm:prSet/>
      <dgm:spPr/>
      <dgm:t>
        <a:bodyPr/>
        <a:lstStyle/>
        <a:p>
          <a:endParaRPr lang="zh-CN" altLang="en-US"/>
        </a:p>
      </dgm:t>
    </dgm:pt>
    <dgm:pt modelId="{2EEEA300-C1E8-42FD-9716-710C962E72D4}" type="sibTrans" cxnId="{8603C525-2B68-45EF-8128-90E2C75E6FA3}">
      <dgm:prSet/>
      <dgm:spPr/>
      <dgm:t>
        <a:bodyPr/>
        <a:lstStyle/>
        <a:p>
          <a:endParaRPr lang="zh-CN" altLang="en-US"/>
        </a:p>
      </dgm:t>
    </dgm:pt>
    <dgm:pt modelId="{6A1AD4F2-8F3C-44FD-B001-8CD36ECED56C}">
      <dgm:prSet phldrT="[文本]"/>
      <dgm:spPr/>
      <dgm:t>
        <a:bodyPr/>
        <a:lstStyle/>
        <a:p>
          <a:r>
            <a:rPr lang="zh-CN" altLang="en-US" dirty="0" smtClean="0"/>
            <a:t>自主选择框架</a:t>
          </a:r>
          <a:endParaRPr lang="zh-CN" altLang="en-US" dirty="0"/>
        </a:p>
      </dgm:t>
    </dgm:pt>
    <dgm:pt modelId="{50783D68-B7F0-4222-A7CD-A0D72C0CACD3}" type="parTrans" cxnId="{0BDBD6E1-FB61-4C03-8803-D7588B998601}">
      <dgm:prSet/>
      <dgm:spPr/>
      <dgm:t>
        <a:bodyPr/>
        <a:lstStyle/>
        <a:p>
          <a:endParaRPr lang="zh-CN" altLang="en-US"/>
        </a:p>
      </dgm:t>
    </dgm:pt>
    <dgm:pt modelId="{6DD7917E-D4FC-4652-A4A1-3D1AA252ED7A}" type="sibTrans" cxnId="{0BDBD6E1-FB61-4C03-8803-D7588B998601}">
      <dgm:prSet/>
      <dgm:spPr/>
      <dgm:t>
        <a:bodyPr/>
        <a:lstStyle/>
        <a:p>
          <a:endParaRPr lang="zh-CN" altLang="en-US"/>
        </a:p>
      </dgm:t>
    </dgm:pt>
    <dgm:pt modelId="{8C3BF156-25CD-45DB-94E3-D1B1E6810286}">
      <dgm:prSet phldrT="[文本]"/>
      <dgm:spPr>
        <a:solidFill>
          <a:schemeClr val="accent4"/>
        </a:solidFill>
      </dgm:spPr>
      <dgm:t>
        <a:bodyPr/>
        <a:lstStyle/>
        <a:p>
          <a:r>
            <a:rPr lang="zh-CN" altLang="en-US" dirty="0" smtClean="0"/>
            <a:t>无法增量部署</a:t>
          </a:r>
          <a:endParaRPr lang="zh-CN" altLang="en-US" dirty="0"/>
        </a:p>
      </dgm:t>
    </dgm:pt>
    <dgm:pt modelId="{79FA30D8-DCE5-4D7C-AF4F-65D20476F508}" type="parTrans" cxnId="{81BEE312-8E5A-4F53-84A5-799519E4E6E5}">
      <dgm:prSet/>
      <dgm:spPr/>
      <dgm:t>
        <a:bodyPr/>
        <a:lstStyle/>
        <a:p>
          <a:endParaRPr lang="zh-CN" altLang="en-US"/>
        </a:p>
      </dgm:t>
    </dgm:pt>
    <dgm:pt modelId="{0D746A10-FB33-44EE-929B-0D8E9EB85709}" type="sibTrans" cxnId="{81BEE312-8E5A-4F53-84A5-799519E4E6E5}">
      <dgm:prSet/>
      <dgm:spPr/>
      <dgm:t>
        <a:bodyPr/>
        <a:lstStyle/>
        <a:p>
          <a:endParaRPr lang="zh-CN" altLang="en-US"/>
        </a:p>
      </dgm:t>
    </dgm:pt>
    <dgm:pt modelId="{D3A3A92E-7D3C-4FBD-BFFC-E9215B13E2EF}">
      <dgm:prSet phldrT="[文本]"/>
      <dgm:spPr/>
      <dgm:t>
        <a:bodyPr/>
        <a:lstStyle/>
        <a:p>
          <a:r>
            <a:rPr lang="zh-CN" altLang="en-US" dirty="0" smtClean="0"/>
            <a:t>自主维护服务  扩缩容</a:t>
          </a:r>
          <a:endParaRPr lang="zh-CN" altLang="en-US" dirty="0"/>
        </a:p>
      </dgm:t>
    </dgm:pt>
    <dgm:pt modelId="{CE6A4AE6-CCAF-4683-858B-DD45CD05648F}" type="parTrans" cxnId="{6024ED06-6C4E-49F4-9565-73D55D763CE3}">
      <dgm:prSet/>
      <dgm:spPr/>
      <dgm:t>
        <a:bodyPr/>
        <a:lstStyle/>
        <a:p>
          <a:endParaRPr lang="zh-CN" altLang="en-US"/>
        </a:p>
      </dgm:t>
    </dgm:pt>
    <dgm:pt modelId="{B3C70DDB-D79A-4548-A980-998B5BFA2872}" type="sibTrans" cxnId="{6024ED06-6C4E-49F4-9565-73D55D763CE3}">
      <dgm:prSet/>
      <dgm:spPr/>
      <dgm:t>
        <a:bodyPr/>
        <a:lstStyle/>
        <a:p>
          <a:endParaRPr lang="zh-CN" altLang="en-US"/>
        </a:p>
      </dgm:t>
    </dgm:pt>
    <dgm:pt modelId="{F9FFD5E6-4D4F-433F-BAD3-86B9258C38DA}">
      <dgm:prSet phldrT="[文本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altLang="en-US" dirty="0" smtClean="0"/>
            <a:t>接口相互依赖</a:t>
          </a:r>
          <a:endParaRPr lang="zh-CN" altLang="en-US" dirty="0"/>
        </a:p>
      </dgm:t>
    </dgm:pt>
    <dgm:pt modelId="{A9FC0815-100E-4485-AA18-9E27742C70C7}" type="parTrans" cxnId="{E5CB1169-98E0-4138-891A-4F8B34271C4C}">
      <dgm:prSet/>
      <dgm:spPr/>
      <dgm:t>
        <a:bodyPr/>
        <a:lstStyle/>
        <a:p>
          <a:endParaRPr lang="zh-CN" altLang="en-US"/>
        </a:p>
      </dgm:t>
    </dgm:pt>
    <dgm:pt modelId="{5D97033D-1DE3-48D4-8026-205B0A490133}" type="sibTrans" cxnId="{E5CB1169-98E0-4138-891A-4F8B34271C4C}">
      <dgm:prSet/>
      <dgm:spPr/>
      <dgm:t>
        <a:bodyPr/>
        <a:lstStyle/>
        <a:p>
          <a:endParaRPr lang="zh-CN" altLang="en-US"/>
        </a:p>
      </dgm:t>
    </dgm:pt>
    <dgm:pt modelId="{6B4A7FA1-6D4F-4846-9B4C-301A15E70C09}">
      <dgm:prSet phldrT="[文本]"/>
      <dgm:spPr/>
      <dgm:t>
        <a:bodyPr/>
        <a:lstStyle/>
        <a:p>
          <a:r>
            <a:rPr lang="zh-CN" altLang="en-US" dirty="0" smtClean="0"/>
            <a:t>服务间共享状态</a:t>
          </a:r>
          <a:endParaRPr lang="zh-CN" altLang="en-US" dirty="0"/>
        </a:p>
      </dgm:t>
    </dgm:pt>
    <dgm:pt modelId="{0455B68E-2562-4AC1-8493-CDFB024BF524}" type="parTrans" cxnId="{A01EE0E5-7699-4A47-8B72-C29FFDD90948}">
      <dgm:prSet/>
      <dgm:spPr/>
      <dgm:t>
        <a:bodyPr/>
        <a:lstStyle/>
        <a:p>
          <a:endParaRPr lang="zh-CN" altLang="en-US"/>
        </a:p>
      </dgm:t>
    </dgm:pt>
    <dgm:pt modelId="{B1A020C7-05BB-4AAA-AC3F-A97032323984}" type="sibTrans" cxnId="{A01EE0E5-7699-4A47-8B72-C29FFDD90948}">
      <dgm:prSet/>
      <dgm:spPr/>
      <dgm:t>
        <a:bodyPr/>
        <a:lstStyle/>
        <a:p>
          <a:endParaRPr lang="zh-CN" altLang="en-US"/>
        </a:p>
      </dgm:t>
    </dgm:pt>
    <dgm:pt modelId="{DFA1488F-7951-4436-8F8F-668CBA92CD97}" type="pres">
      <dgm:prSet presAssocID="{BAFEE140-6602-403C-9DA3-B885E2889A2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5D33476-FDBC-4EB9-8EA2-E5A114DFD09A}" type="pres">
      <dgm:prSet presAssocID="{6E03B5EF-56BB-4DBF-9863-A67075D86C9C}" presName="composite" presStyleCnt="0"/>
      <dgm:spPr/>
    </dgm:pt>
    <dgm:pt modelId="{2D2093B4-A017-42A9-9C17-F9A99C902B05}" type="pres">
      <dgm:prSet presAssocID="{6E03B5EF-56BB-4DBF-9863-A67075D86C9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76F14-AF22-4705-9699-761CD0C99AB0}" type="pres">
      <dgm:prSet presAssocID="{6E03B5EF-56BB-4DBF-9863-A67075D86C9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39003A-C571-4F9F-B06F-BC99CFD0716B}" type="pres">
      <dgm:prSet presAssocID="{6E03B5EF-56BB-4DBF-9863-A67075D86C9C}" presName="BalanceSpacing" presStyleCnt="0"/>
      <dgm:spPr/>
    </dgm:pt>
    <dgm:pt modelId="{1E645A98-9D65-42F0-8B60-8EBEF6AE4192}" type="pres">
      <dgm:prSet presAssocID="{6E03B5EF-56BB-4DBF-9863-A67075D86C9C}" presName="BalanceSpacing1" presStyleCnt="0"/>
      <dgm:spPr/>
    </dgm:pt>
    <dgm:pt modelId="{089A1A4B-CDF8-4EB8-BEED-82D068515651}" type="pres">
      <dgm:prSet presAssocID="{2EEEA300-C1E8-42FD-9716-710C962E72D4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FFA54755-B6E8-4060-81E5-60FCBF3C9622}" type="pres">
      <dgm:prSet presAssocID="{2EEEA300-C1E8-42FD-9716-710C962E72D4}" presName="spaceBetweenRectangles" presStyleCnt="0"/>
      <dgm:spPr/>
    </dgm:pt>
    <dgm:pt modelId="{90C59BCA-BF4E-4746-BCD6-A8770642A875}" type="pres">
      <dgm:prSet presAssocID="{8C3BF156-25CD-45DB-94E3-D1B1E6810286}" presName="composite" presStyleCnt="0"/>
      <dgm:spPr/>
    </dgm:pt>
    <dgm:pt modelId="{6AC7FFAA-F05D-4380-A4A4-F217ADACFFE5}" type="pres">
      <dgm:prSet presAssocID="{8C3BF156-25CD-45DB-94E3-D1B1E6810286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DCF31-5BAF-4C70-B0C8-0CDAEBDAE9B0}" type="pres">
      <dgm:prSet presAssocID="{8C3BF156-25CD-45DB-94E3-D1B1E6810286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F7F0AC-7DE3-4699-A643-31D6D4E10007}" type="pres">
      <dgm:prSet presAssocID="{8C3BF156-25CD-45DB-94E3-D1B1E6810286}" presName="BalanceSpacing" presStyleCnt="0"/>
      <dgm:spPr/>
    </dgm:pt>
    <dgm:pt modelId="{C82BD183-66D0-456B-917B-82F6CFBDC763}" type="pres">
      <dgm:prSet presAssocID="{8C3BF156-25CD-45DB-94E3-D1B1E6810286}" presName="BalanceSpacing1" presStyleCnt="0"/>
      <dgm:spPr/>
    </dgm:pt>
    <dgm:pt modelId="{B5410E16-C397-4FEC-9B55-74102447EDDB}" type="pres">
      <dgm:prSet presAssocID="{0D746A10-FB33-44EE-929B-0D8E9EB85709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B08BE311-5574-4D20-9D49-098463EE9790}" type="pres">
      <dgm:prSet presAssocID="{0D746A10-FB33-44EE-929B-0D8E9EB85709}" presName="spaceBetweenRectangles" presStyleCnt="0"/>
      <dgm:spPr/>
    </dgm:pt>
    <dgm:pt modelId="{681C9594-D4A5-491C-9856-1739ADFBEB00}" type="pres">
      <dgm:prSet presAssocID="{F9FFD5E6-4D4F-433F-BAD3-86B9258C38DA}" presName="composite" presStyleCnt="0"/>
      <dgm:spPr/>
    </dgm:pt>
    <dgm:pt modelId="{6F9CB86D-022A-449A-AFF3-242ECED97920}" type="pres">
      <dgm:prSet presAssocID="{F9FFD5E6-4D4F-433F-BAD3-86B9258C38DA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E6340C-A9B7-401E-889D-EECA06FDB000}" type="pres">
      <dgm:prSet presAssocID="{F9FFD5E6-4D4F-433F-BAD3-86B9258C38D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B74121-E876-4D49-9824-B50C01973538}" type="pres">
      <dgm:prSet presAssocID="{F9FFD5E6-4D4F-433F-BAD3-86B9258C38DA}" presName="BalanceSpacing" presStyleCnt="0"/>
      <dgm:spPr/>
    </dgm:pt>
    <dgm:pt modelId="{59446FBC-AC21-43C2-81F9-D5D6E8ADA682}" type="pres">
      <dgm:prSet presAssocID="{F9FFD5E6-4D4F-433F-BAD3-86B9258C38DA}" presName="BalanceSpacing1" presStyleCnt="0"/>
      <dgm:spPr/>
    </dgm:pt>
    <dgm:pt modelId="{4204C97D-0EBB-488F-BE83-EA78ABCB32B6}" type="pres">
      <dgm:prSet presAssocID="{5D97033D-1DE3-48D4-8026-205B0A490133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8603C525-2B68-45EF-8128-90E2C75E6FA3}" srcId="{BAFEE140-6602-403C-9DA3-B885E2889A2C}" destId="{6E03B5EF-56BB-4DBF-9863-A67075D86C9C}" srcOrd="0" destOrd="0" parTransId="{235CD750-E1CC-4857-AA74-99CB446B72A6}" sibTransId="{2EEEA300-C1E8-42FD-9716-710C962E72D4}"/>
    <dgm:cxn modelId="{5170F835-AFFF-44CC-9C58-5AB2AB7075C9}" type="presOf" srcId="{6E03B5EF-56BB-4DBF-9863-A67075D86C9C}" destId="{2D2093B4-A017-42A9-9C17-F9A99C902B05}" srcOrd="0" destOrd="0" presId="urn:microsoft.com/office/officeart/2008/layout/AlternatingHexagons"/>
    <dgm:cxn modelId="{156B59B3-C5FF-41A4-8D6B-7E4C4C8EBF7D}" type="presOf" srcId="{2EEEA300-C1E8-42FD-9716-710C962E72D4}" destId="{089A1A4B-CDF8-4EB8-BEED-82D068515651}" srcOrd="0" destOrd="0" presId="urn:microsoft.com/office/officeart/2008/layout/AlternatingHexagons"/>
    <dgm:cxn modelId="{E8989706-0E6C-4119-AD19-A21F9BCDCD5B}" type="presOf" srcId="{BAFEE140-6602-403C-9DA3-B885E2889A2C}" destId="{DFA1488F-7951-4436-8F8F-668CBA92CD97}" srcOrd="0" destOrd="0" presId="urn:microsoft.com/office/officeart/2008/layout/AlternatingHexagons"/>
    <dgm:cxn modelId="{B17D6DC4-74D0-4C19-8BC8-64A8FEA213F6}" type="presOf" srcId="{0D746A10-FB33-44EE-929B-0D8E9EB85709}" destId="{B5410E16-C397-4FEC-9B55-74102447EDDB}" srcOrd="0" destOrd="0" presId="urn:microsoft.com/office/officeart/2008/layout/AlternatingHexagons"/>
    <dgm:cxn modelId="{134D9FAF-4225-4E96-8EF9-24B91CF5E1D8}" type="presOf" srcId="{5D97033D-1DE3-48D4-8026-205B0A490133}" destId="{4204C97D-0EBB-488F-BE83-EA78ABCB32B6}" srcOrd="0" destOrd="0" presId="urn:microsoft.com/office/officeart/2008/layout/AlternatingHexagons"/>
    <dgm:cxn modelId="{470A4FEB-48FD-4F4B-828F-1F570ADEBC56}" type="presOf" srcId="{8C3BF156-25CD-45DB-94E3-D1B1E6810286}" destId="{6AC7FFAA-F05D-4380-A4A4-F217ADACFFE5}" srcOrd="0" destOrd="0" presId="urn:microsoft.com/office/officeart/2008/layout/AlternatingHexagons"/>
    <dgm:cxn modelId="{611819EC-741A-4D8E-8A91-D1146CBEA42D}" type="presOf" srcId="{6A1AD4F2-8F3C-44FD-B001-8CD36ECED56C}" destId="{82E76F14-AF22-4705-9699-761CD0C99AB0}" srcOrd="0" destOrd="0" presId="urn:microsoft.com/office/officeart/2008/layout/AlternatingHexagons"/>
    <dgm:cxn modelId="{81BEE312-8E5A-4F53-84A5-799519E4E6E5}" srcId="{BAFEE140-6602-403C-9DA3-B885E2889A2C}" destId="{8C3BF156-25CD-45DB-94E3-D1B1E6810286}" srcOrd="1" destOrd="0" parTransId="{79FA30D8-DCE5-4D7C-AF4F-65D20476F508}" sibTransId="{0D746A10-FB33-44EE-929B-0D8E9EB85709}"/>
    <dgm:cxn modelId="{0BDBD6E1-FB61-4C03-8803-D7588B998601}" srcId="{6E03B5EF-56BB-4DBF-9863-A67075D86C9C}" destId="{6A1AD4F2-8F3C-44FD-B001-8CD36ECED56C}" srcOrd="0" destOrd="0" parTransId="{50783D68-B7F0-4222-A7CD-A0D72C0CACD3}" sibTransId="{6DD7917E-D4FC-4652-A4A1-3D1AA252ED7A}"/>
    <dgm:cxn modelId="{6024ED06-6C4E-49F4-9565-73D55D763CE3}" srcId="{8C3BF156-25CD-45DB-94E3-D1B1E6810286}" destId="{D3A3A92E-7D3C-4FBD-BFFC-E9215B13E2EF}" srcOrd="0" destOrd="0" parTransId="{CE6A4AE6-CCAF-4683-858B-DD45CD05648F}" sibTransId="{B3C70DDB-D79A-4548-A980-998B5BFA2872}"/>
    <dgm:cxn modelId="{0517B526-585D-4A19-9658-9FFEA2471B85}" type="presOf" srcId="{D3A3A92E-7D3C-4FBD-BFFC-E9215B13E2EF}" destId="{D2BDCF31-5BAF-4C70-B0C8-0CDAEBDAE9B0}" srcOrd="0" destOrd="0" presId="urn:microsoft.com/office/officeart/2008/layout/AlternatingHexagons"/>
    <dgm:cxn modelId="{62484391-79D0-4F7A-A0E8-23BD6402FF47}" type="presOf" srcId="{F9FFD5E6-4D4F-433F-BAD3-86B9258C38DA}" destId="{6F9CB86D-022A-449A-AFF3-242ECED97920}" srcOrd="0" destOrd="0" presId="urn:microsoft.com/office/officeart/2008/layout/AlternatingHexagons"/>
    <dgm:cxn modelId="{C3B55C9B-D89D-40D9-B091-A4A5609EF1C5}" type="presOf" srcId="{6B4A7FA1-6D4F-4846-9B4C-301A15E70C09}" destId="{DBE6340C-A9B7-401E-889D-EECA06FDB000}" srcOrd="0" destOrd="0" presId="urn:microsoft.com/office/officeart/2008/layout/AlternatingHexagons"/>
    <dgm:cxn modelId="{A01EE0E5-7699-4A47-8B72-C29FFDD90948}" srcId="{F9FFD5E6-4D4F-433F-BAD3-86B9258C38DA}" destId="{6B4A7FA1-6D4F-4846-9B4C-301A15E70C09}" srcOrd="0" destOrd="0" parTransId="{0455B68E-2562-4AC1-8493-CDFB024BF524}" sibTransId="{B1A020C7-05BB-4AAA-AC3F-A97032323984}"/>
    <dgm:cxn modelId="{E5CB1169-98E0-4138-891A-4F8B34271C4C}" srcId="{BAFEE140-6602-403C-9DA3-B885E2889A2C}" destId="{F9FFD5E6-4D4F-433F-BAD3-86B9258C38DA}" srcOrd="2" destOrd="0" parTransId="{A9FC0815-100E-4485-AA18-9E27742C70C7}" sibTransId="{5D97033D-1DE3-48D4-8026-205B0A490133}"/>
    <dgm:cxn modelId="{AEAFA6FC-FF69-41E4-82FF-F394B06EE851}" type="presParOf" srcId="{DFA1488F-7951-4436-8F8F-668CBA92CD97}" destId="{45D33476-FDBC-4EB9-8EA2-E5A114DFD09A}" srcOrd="0" destOrd="0" presId="urn:microsoft.com/office/officeart/2008/layout/AlternatingHexagons"/>
    <dgm:cxn modelId="{F543946E-86FE-480A-BB30-D9FC75E1BE86}" type="presParOf" srcId="{45D33476-FDBC-4EB9-8EA2-E5A114DFD09A}" destId="{2D2093B4-A017-42A9-9C17-F9A99C902B05}" srcOrd="0" destOrd="0" presId="urn:microsoft.com/office/officeart/2008/layout/AlternatingHexagons"/>
    <dgm:cxn modelId="{8AC9689C-1043-45AC-B701-06AA7ECE3945}" type="presParOf" srcId="{45D33476-FDBC-4EB9-8EA2-E5A114DFD09A}" destId="{82E76F14-AF22-4705-9699-761CD0C99AB0}" srcOrd="1" destOrd="0" presId="urn:microsoft.com/office/officeart/2008/layout/AlternatingHexagons"/>
    <dgm:cxn modelId="{7FAB6CE3-C75A-467A-AE82-1AFCC8A59863}" type="presParOf" srcId="{45D33476-FDBC-4EB9-8EA2-E5A114DFD09A}" destId="{E839003A-C571-4F9F-B06F-BC99CFD0716B}" srcOrd="2" destOrd="0" presId="urn:microsoft.com/office/officeart/2008/layout/AlternatingHexagons"/>
    <dgm:cxn modelId="{929E397C-1A02-4F3B-A2C6-527F6410CBDA}" type="presParOf" srcId="{45D33476-FDBC-4EB9-8EA2-E5A114DFD09A}" destId="{1E645A98-9D65-42F0-8B60-8EBEF6AE4192}" srcOrd="3" destOrd="0" presId="urn:microsoft.com/office/officeart/2008/layout/AlternatingHexagons"/>
    <dgm:cxn modelId="{6E843D3E-01A7-4F6A-BD05-11059AF10397}" type="presParOf" srcId="{45D33476-FDBC-4EB9-8EA2-E5A114DFD09A}" destId="{089A1A4B-CDF8-4EB8-BEED-82D068515651}" srcOrd="4" destOrd="0" presId="urn:microsoft.com/office/officeart/2008/layout/AlternatingHexagons"/>
    <dgm:cxn modelId="{E97D35D4-B20B-4D58-876A-6FAAC975E550}" type="presParOf" srcId="{DFA1488F-7951-4436-8F8F-668CBA92CD97}" destId="{FFA54755-B6E8-4060-81E5-60FCBF3C9622}" srcOrd="1" destOrd="0" presId="urn:microsoft.com/office/officeart/2008/layout/AlternatingHexagons"/>
    <dgm:cxn modelId="{57CB6543-BDD3-4109-B27A-C7F5F51ACB58}" type="presParOf" srcId="{DFA1488F-7951-4436-8F8F-668CBA92CD97}" destId="{90C59BCA-BF4E-4746-BCD6-A8770642A875}" srcOrd="2" destOrd="0" presId="urn:microsoft.com/office/officeart/2008/layout/AlternatingHexagons"/>
    <dgm:cxn modelId="{BE740850-11A9-48E1-BD42-7E7F6BEF5444}" type="presParOf" srcId="{90C59BCA-BF4E-4746-BCD6-A8770642A875}" destId="{6AC7FFAA-F05D-4380-A4A4-F217ADACFFE5}" srcOrd="0" destOrd="0" presId="urn:microsoft.com/office/officeart/2008/layout/AlternatingHexagons"/>
    <dgm:cxn modelId="{FD156D8D-F6F7-4B8E-9807-15DA4FE7E7AF}" type="presParOf" srcId="{90C59BCA-BF4E-4746-BCD6-A8770642A875}" destId="{D2BDCF31-5BAF-4C70-B0C8-0CDAEBDAE9B0}" srcOrd="1" destOrd="0" presId="urn:microsoft.com/office/officeart/2008/layout/AlternatingHexagons"/>
    <dgm:cxn modelId="{C5C24B40-107F-4EF0-86F6-A416F7736E7E}" type="presParOf" srcId="{90C59BCA-BF4E-4746-BCD6-A8770642A875}" destId="{62F7F0AC-7DE3-4699-A643-31D6D4E10007}" srcOrd="2" destOrd="0" presId="urn:microsoft.com/office/officeart/2008/layout/AlternatingHexagons"/>
    <dgm:cxn modelId="{489199C8-F0F9-4E83-BF42-D107834595F8}" type="presParOf" srcId="{90C59BCA-BF4E-4746-BCD6-A8770642A875}" destId="{C82BD183-66D0-456B-917B-82F6CFBDC763}" srcOrd="3" destOrd="0" presId="urn:microsoft.com/office/officeart/2008/layout/AlternatingHexagons"/>
    <dgm:cxn modelId="{3A637553-3ABD-4C88-86BE-9E0DB0A85696}" type="presParOf" srcId="{90C59BCA-BF4E-4746-BCD6-A8770642A875}" destId="{B5410E16-C397-4FEC-9B55-74102447EDDB}" srcOrd="4" destOrd="0" presId="urn:microsoft.com/office/officeart/2008/layout/AlternatingHexagons"/>
    <dgm:cxn modelId="{D37CA990-D519-46BB-9927-72B384A0233B}" type="presParOf" srcId="{DFA1488F-7951-4436-8F8F-668CBA92CD97}" destId="{B08BE311-5574-4D20-9D49-098463EE9790}" srcOrd="3" destOrd="0" presId="urn:microsoft.com/office/officeart/2008/layout/AlternatingHexagons"/>
    <dgm:cxn modelId="{49C9714D-4C72-465D-9B71-E000B26F60C1}" type="presParOf" srcId="{DFA1488F-7951-4436-8F8F-668CBA92CD97}" destId="{681C9594-D4A5-491C-9856-1739ADFBEB00}" srcOrd="4" destOrd="0" presId="urn:microsoft.com/office/officeart/2008/layout/AlternatingHexagons"/>
    <dgm:cxn modelId="{8F9D3D23-733D-4CD7-B34C-F65BEBCBF09F}" type="presParOf" srcId="{681C9594-D4A5-491C-9856-1739ADFBEB00}" destId="{6F9CB86D-022A-449A-AFF3-242ECED97920}" srcOrd="0" destOrd="0" presId="urn:microsoft.com/office/officeart/2008/layout/AlternatingHexagons"/>
    <dgm:cxn modelId="{839E7A8F-80D5-411C-A29B-B9CEAF62245E}" type="presParOf" srcId="{681C9594-D4A5-491C-9856-1739ADFBEB00}" destId="{DBE6340C-A9B7-401E-889D-EECA06FDB000}" srcOrd="1" destOrd="0" presId="urn:microsoft.com/office/officeart/2008/layout/AlternatingHexagons"/>
    <dgm:cxn modelId="{1451AC14-0EB3-4786-AB04-BD821E0F0F2E}" type="presParOf" srcId="{681C9594-D4A5-491C-9856-1739ADFBEB00}" destId="{CCB74121-E876-4D49-9824-B50C01973538}" srcOrd="2" destOrd="0" presId="urn:microsoft.com/office/officeart/2008/layout/AlternatingHexagons"/>
    <dgm:cxn modelId="{3D3A1D6A-9090-4FB5-AE2B-23393445CF0A}" type="presParOf" srcId="{681C9594-D4A5-491C-9856-1739ADFBEB00}" destId="{59446FBC-AC21-43C2-81F9-D5D6E8ADA682}" srcOrd="3" destOrd="0" presId="urn:microsoft.com/office/officeart/2008/layout/AlternatingHexagons"/>
    <dgm:cxn modelId="{1B0DE2F7-11C0-4777-BA95-0431AE727CE6}" type="presParOf" srcId="{681C9594-D4A5-491C-9856-1739ADFBEB00}" destId="{4204C97D-0EBB-488F-BE83-EA78ABCB32B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FEE140-6602-403C-9DA3-B885E2889A2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E03B5EF-56BB-4DBF-9863-A67075D86C9C}">
      <dgm:prSet phldrT="[文本]"/>
      <dgm:spPr>
        <a:solidFill>
          <a:schemeClr val="accent3"/>
        </a:solidFill>
      </dgm:spPr>
      <dgm:t>
        <a:bodyPr/>
        <a:lstStyle/>
        <a:p>
          <a:r>
            <a:rPr lang="en-US" altLang="zh-CN" dirty="0" smtClean="0"/>
            <a:t>0.1</a:t>
          </a:r>
          <a:r>
            <a:rPr lang="zh-CN" altLang="en-US" dirty="0" smtClean="0"/>
            <a:t>核</a:t>
          </a:r>
          <a:r>
            <a:rPr lang="en-US" altLang="zh-CN" dirty="0" err="1" smtClean="0"/>
            <a:t>cpu</a:t>
          </a:r>
          <a:r>
            <a:rPr lang="en-US" altLang="zh-CN" dirty="0" smtClean="0"/>
            <a:t> 128m</a:t>
          </a:r>
          <a:r>
            <a:rPr lang="zh-CN" altLang="en-US" dirty="0" smtClean="0"/>
            <a:t>内存</a:t>
          </a:r>
          <a:endParaRPr lang="zh-CN" altLang="en-US" dirty="0"/>
        </a:p>
      </dgm:t>
    </dgm:pt>
    <dgm:pt modelId="{235CD750-E1CC-4857-AA74-99CB446B72A6}" type="parTrans" cxnId="{8603C525-2B68-45EF-8128-90E2C75E6FA3}">
      <dgm:prSet/>
      <dgm:spPr/>
      <dgm:t>
        <a:bodyPr/>
        <a:lstStyle/>
        <a:p>
          <a:endParaRPr lang="zh-CN" altLang="en-US"/>
        </a:p>
      </dgm:t>
    </dgm:pt>
    <dgm:pt modelId="{2EEEA300-C1E8-42FD-9716-710C962E72D4}" type="sibTrans" cxnId="{8603C525-2B68-45EF-8128-90E2C75E6FA3}">
      <dgm:prSet/>
      <dgm:spPr/>
      <dgm:t>
        <a:bodyPr/>
        <a:lstStyle/>
        <a:p>
          <a:endParaRPr lang="zh-CN" altLang="en-US"/>
        </a:p>
      </dgm:t>
    </dgm:pt>
    <dgm:pt modelId="{6A1AD4F2-8F3C-44FD-B001-8CD36ECED56C}">
      <dgm:prSet phldrT="[文本]"/>
      <dgm:spPr/>
      <dgm:t>
        <a:bodyPr/>
        <a:lstStyle/>
        <a:p>
          <a:r>
            <a:rPr lang="zh-CN" altLang="en-US" dirty="0" smtClean="0"/>
            <a:t>无框架</a:t>
          </a:r>
          <a:endParaRPr lang="zh-CN" altLang="en-US" dirty="0"/>
        </a:p>
      </dgm:t>
    </dgm:pt>
    <dgm:pt modelId="{50783D68-B7F0-4222-A7CD-A0D72C0CACD3}" type="parTrans" cxnId="{0BDBD6E1-FB61-4C03-8803-D7588B998601}">
      <dgm:prSet/>
      <dgm:spPr/>
      <dgm:t>
        <a:bodyPr/>
        <a:lstStyle/>
        <a:p>
          <a:endParaRPr lang="zh-CN" altLang="en-US"/>
        </a:p>
      </dgm:t>
    </dgm:pt>
    <dgm:pt modelId="{6DD7917E-D4FC-4652-A4A1-3D1AA252ED7A}" type="sibTrans" cxnId="{0BDBD6E1-FB61-4C03-8803-D7588B998601}">
      <dgm:prSet/>
      <dgm:spPr/>
      <dgm:t>
        <a:bodyPr/>
        <a:lstStyle/>
        <a:p>
          <a:endParaRPr lang="zh-CN" altLang="en-US"/>
        </a:p>
      </dgm:t>
    </dgm:pt>
    <dgm:pt modelId="{8C3BF156-25CD-45DB-94E3-D1B1E6810286}">
      <dgm:prSet phldrT="[文本]"/>
      <dgm:spPr>
        <a:solidFill>
          <a:schemeClr val="accent4"/>
        </a:solidFill>
      </dgm:spPr>
      <dgm:t>
        <a:bodyPr/>
        <a:lstStyle/>
        <a:p>
          <a:r>
            <a:rPr lang="zh-CN" altLang="en-US" dirty="0" smtClean="0"/>
            <a:t>部署义函数为单位</a:t>
          </a:r>
          <a:endParaRPr lang="zh-CN" altLang="en-US" dirty="0"/>
        </a:p>
      </dgm:t>
    </dgm:pt>
    <dgm:pt modelId="{79FA30D8-DCE5-4D7C-AF4F-65D20476F508}" type="parTrans" cxnId="{81BEE312-8E5A-4F53-84A5-799519E4E6E5}">
      <dgm:prSet/>
      <dgm:spPr/>
      <dgm:t>
        <a:bodyPr/>
        <a:lstStyle/>
        <a:p>
          <a:endParaRPr lang="zh-CN" altLang="en-US"/>
        </a:p>
      </dgm:t>
    </dgm:pt>
    <dgm:pt modelId="{0D746A10-FB33-44EE-929B-0D8E9EB85709}" type="sibTrans" cxnId="{81BEE312-8E5A-4F53-84A5-799519E4E6E5}">
      <dgm:prSet/>
      <dgm:spPr/>
      <dgm:t>
        <a:bodyPr/>
        <a:lstStyle/>
        <a:p>
          <a:endParaRPr lang="zh-CN" altLang="en-US"/>
        </a:p>
      </dgm:t>
    </dgm:pt>
    <dgm:pt modelId="{D3A3A92E-7D3C-4FBD-BFFC-E9215B13E2EF}">
      <dgm:prSet phldrT="[文本]"/>
      <dgm:spPr/>
      <dgm:t>
        <a:bodyPr/>
        <a:lstStyle/>
        <a:p>
          <a:r>
            <a:rPr lang="zh-CN" altLang="en-US" dirty="0" smtClean="0"/>
            <a:t>无需关心运维</a:t>
          </a:r>
          <a:endParaRPr lang="zh-CN" altLang="en-US" dirty="0"/>
        </a:p>
      </dgm:t>
    </dgm:pt>
    <dgm:pt modelId="{CE6A4AE6-CCAF-4683-858B-DD45CD05648F}" type="parTrans" cxnId="{6024ED06-6C4E-49F4-9565-73D55D763CE3}">
      <dgm:prSet/>
      <dgm:spPr/>
      <dgm:t>
        <a:bodyPr/>
        <a:lstStyle/>
        <a:p>
          <a:endParaRPr lang="zh-CN" altLang="en-US"/>
        </a:p>
      </dgm:t>
    </dgm:pt>
    <dgm:pt modelId="{B3C70DDB-D79A-4548-A980-998B5BFA2872}" type="sibTrans" cxnId="{6024ED06-6C4E-49F4-9565-73D55D763CE3}">
      <dgm:prSet/>
      <dgm:spPr/>
      <dgm:t>
        <a:bodyPr/>
        <a:lstStyle/>
        <a:p>
          <a:endParaRPr lang="zh-CN" altLang="en-US"/>
        </a:p>
      </dgm:t>
    </dgm:pt>
    <dgm:pt modelId="{F9FFD5E6-4D4F-433F-BAD3-86B9258C38DA}">
      <dgm:prSet phldrT="[文本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zh-CN" altLang="en-US" dirty="0" smtClean="0"/>
            <a:t>函数独立部署</a:t>
          </a:r>
          <a:endParaRPr lang="zh-CN" altLang="en-US" dirty="0"/>
        </a:p>
      </dgm:t>
    </dgm:pt>
    <dgm:pt modelId="{A9FC0815-100E-4485-AA18-9E27742C70C7}" type="parTrans" cxnId="{E5CB1169-98E0-4138-891A-4F8B34271C4C}">
      <dgm:prSet/>
      <dgm:spPr/>
      <dgm:t>
        <a:bodyPr/>
        <a:lstStyle/>
        <a:p>
          <a:endParaRPr lang="zh-CN" altLang="en-US"/>
        </a:p>
      </dgm:t>
    </dgm:pt>
    <dgm:pt modelId="{5D97033D-1DE3-48D4-8026-205B0A490133}" type="sibTrans" cxnId="{E5CB1169-98E0-4138-891A-4F8B34271C4C}">
      <dgm:prSet/>
      <dgm:spPr/>
      <dgm:t>
        <a:bodyPr/>
        <a:lstStyle/>
        <a:p>
          <a:endParaRPr lang="zh-CN" altLang="en-US"/>
        </a:p>
      </dgm:t>
    </dgm:pt>
    <dgm:pt modelId="{6B4A7FA1-6D4F-4846-9B4C-301A15E70C09}">
      <dgm:prSet phldrT="[文本]"/>
      <dgm:spPr/>
      <dgm:t>
        <a:bodyPr/>
        <a:lstStyle/>
        <a:p>
          <a:r>
            <a:rPr lang="zh-CN" altLang="en-US" dirty="0" smtClean="0"/>
            <a:t>函数间需要借助存储层来共享状态</a:t>
          </a:r>
          <a:endParaRPr lang="zh-CN" altLang="en-US" dirty="0"/>
        </a:p>
      </dgm:t>
    </dgm:pt>
    <dgm:pt modelId="{0455B68E-2562-4AC1-8493-CDFB024BF524}" type="parTrans" cxnId="{A01EE0E5-7699-4A47-8B72-C29FFDD90948}">
      <dgm:prSet/>
      <dgm:spPr/>
      <dgm:t>
        <a:bodyPr/>
        <a:lstStyle/>
        <a:p>
          <a:endParaRPr lang="zh-CN" altLang="en-US"/>
        </a:p>
      </dgm:t>
    </dgm:pt>
    <dgm:pt modelId="{B1A020C7-05BB-4AAA-AC3F-A97032323984}" type="sibTrans" cxnId="{A01EE0E5-7699-4A47-8B72-C29FFDD90948}">
      <dgm:prSet/>
      <dgm:spPr/>
      <dgm:t>
        <a:bodyPr/>
        <a:lstStyle/>
        <a:p>
          <a:endParaRPr lang="zh-CN" altLang="en-US"/>
        </a:p>
      </dgm:t>
    </dgm:pt>
    <dgm:pt modelId="{DFA1488F-7951-4436-8F8F-668CBA92CD97}" type="pres">
      <dgm:prSet presAssocID="{BAFEE140-6602-403C-9DA3-B885E2889A2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5D33476-FDBC-4EB9-8EA2-E5A114DFD09A}" type="pres">
      <dgm:prSet presAssocID="{6E03B5EF-56BB-4DBF-9863-A67075D86C9C}" presName="composite" presStyleCnt="0"/>
      <dgm:spPr/>
    </dgm:pt>
    <dgm:pt modelId="{2D2093B4-A017-42A9-9C17-F9A99C902B05}" type="pres">
      <dgm:prSet presAssocID="{6E03B5EF-56BB-4DBF-9863-A67075D86C9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E76F14-AF22-4705-9699-761CD0C99AB0}" type="pres">
      <dgm:prSet presAssocID="{6E03B5EF-56BB-4DBF-9863-A67075D86C9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39003A-C571-4F9F-B06F-BC99CFD0716B}" type="pres">
      <dgm:prSet presAssocID="{6E03B5EF-56BB-4DBF-9863-A67075D86C9C}" presName="BalanceSpacing" presStyleCnt="0"/>
      <dgm:spPr/>
    </dgm:pt>
    <dgm:pt modelId="{1E645A98-9D65-42F0-8B60-8EBEF6AE4192}" type="pres">
      <dgm:prSet presAssocID="{6E03B5EF-56BB-4DBF-9863-A67075D86C9C}" presName="BalanceSpacing1" presStyleCnt="0"/>
      <dgm:spPr/>
    </dgm:pt>
    <dgm:pt modelId="{089A1A4B-CDF8-4EB8-BEED-82D068515651}" type="pres">
      <dgm:prSet presAssocID="{2EEEA300-C1E8-42FD-9716-710C962E72D4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FFA54755-B6E8-4060-81E5-60FCBF3C9622}" type="pres">
      <dgm:prSet presAssocID="{2EEEA300-C1E8-42FD-9716-710C962E72D4}" presName="spaceBetweenRectangles" presStyleCnt="0"/>
      <dgm:spPr/>
    </dgm:pt>
    <dgm:pt modelId="{90C59BCA-BF4E-4746-BCD6-A8770642A875}" type="pres">
      <dgm:prSet presAssocID="{8C3BF156-25CD-45DB-94E3-D1B1E6810286}" presName="composite" presStyleCnt="0"/>
      <dgm:spPr/>
    </dgm:pt>
    <dgm:pt modelId="{6AC7FFAA-F05D-4380-A4A4-F217ADACFFE5}" type="pres">
      <dgm:prSet presAssocID="{8C3BF156-25CD-45DB-94E3-D1B1E6810286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BDCF31-5BAF-4C70-B0C8-0CDAEBDAE9B0}" type="pres">
      <dgm:prSet presAssocID="{8C3BF156-25CD-45DB-94E3-D1B1E6810286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F7F0AC-7DE3-4699-A643-31D6D4E10007}" type="pres">
      <dgm:prSet presAssocID="{8C3BF156-25CD-45DB-94E3-D1B1E6810286}" presName="BalanceSpacing" presStyleCnt="0"/>
      <dgm:spPr/>
    </dgm:pt>
    <dgm:pt modelId="{C82BD183-66D0-456B-917B-82F6CFBDC763}" type="pres">
      <dgm:prSet presAssocID="{8C3BF156-25CD-45DB-94E3-D1B1E6810286}" presName="BalanceSpacing1" presStyleCnt="0"/>
      <dgm:spPr/>
    </dgm:pt>
    <dgm:pt modelId="{B5410E16-C397-4FEC-9B55-74102447EDDB}" type="pres">
      <dgm:prSet presAssocID="{0D746A10-FB33-44EE-929B-0D8E9EB85709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B08BE311-5574-4D20-9D49-098463EE9790}" type="pres">
      <dgm:prSet presAssocID="{0D746A10-FB33-44EE-929B-0D8E9EB85709}" presName="spaceBetweenRectangles" presStyleCnt="0"/>
      <dgm:spPr/>
    </dgm:pt>
    <dgm:pt modelId="{681C9594-D4A5-491C-9856-1739ADFBEB00}" type="pres">
      <dgm:prSet presAssocID="{F9FFD5E6-4D4F-433F-BAD3-86B9258C38DA}" presName="composite" presStyleCnt="0"/>
      <dgm:spPr/>
    </dgm:pt>
    <dgm:pt modelId="{6F9CB86D-022A-449A-AFF3-242ECED97920}" type="pres">
      <dgm:prSet presAssocID="{F9FFD5E6-4D4F-433F-BAD3-86B9258C38DA}" presName="Parent1" presStyleLbl="node1" presStyleIdx="4" presStyleCnt="6" custLinFactNeighborX="-4750" custLinFactNeighborY="-148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E6340C-A9B7-401E-889D-EECA06FDB000}" type="pres">
      <dgm:prSet presAssocID="{F9FFD5E6-4D4F-433F-BAD3-86B9258C38DA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B74121-E876-4D49-9824-B50C01973538}" type="pres">
      <dgm:prSet presAssocID="{F9FFD5E6-4D4F-433F-BAD3-86B9258C38DA}" presName="BalanceSpacing" presStyleCnt="0"/>
      <dgm:spPr/>
    </dgm:pt>
    <dgm:pt modelId="{59446FBC-AC21-43C2-81F9-D5D6E8ADA682}" type="pres">
      <dgm:prSet presAssocID="{F9FFD5E6-4D4F-433F-BAD3-86B9258C38DA}" presName="BalanceSpacing1" presStyleCnt="0"/>
      <dgm:spPr/>
    </dgm:pt>
    <dgm:pt modelId="{4204C97D-0EBB-488F-BE83-EA78ABCB32B6}" type="pres">
      <dgm:prSet presAssocID="{5D97033D-1DE3-48D4-8026-205B0A490133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8603C525-2B68-45EF-8128-90E2C75E6FA3}" srcId="{BAFEE140-6602-403C-9DA3-B885E2889A2C}" destId="{6E03B5EF-56BB-4DBF-9863-A67075D86C9C}" srcOrd="0" destOrd="0" parTransId="{235CD750-E1CC-4857-AA74-99CB446B72A6}" sibTransId="{2EEEA300-C1E8-42FD-9716-710C962E72D4}"/>
    <dgm:cxn modelId="{5170F835-AFFF-44CC-9C58-5AB2AB7075C9}" type="presOf" srcId="{6E03B5EF-56BB-4DBF-9863-A67075D86C9C}" destId="{2D2093B4-A017-42A9-9C17-F9A99C902B05}" srcOrd="0" destOrd="0" presId="urn:microsoft.com/office/officeart/2008/layout/AlternatingHexagons"/>
    <dgm:cxn modelId="{156B59B3-C5FF-41A4-8D6B-7E4C4C8EBF7D}" type="presOf" srcId="{2EEEA300-C1E8-42FD-9716-710C962E72D4}" destId="{089A1A4B-CDF8-4EB8-BEED-82D068515651}" srcOrd="0" destOrd="0" presId="urn:microsoft.com/office/officeart/2008/layout/AlternatingHexagons"/>
    <dgm:cxn modelId="{E8989706-0E6C-4119-AD19-A21F9BCDCD5B}" type="presOf" srcId="{BAFEE140-6602-403C-9DA3-B885E2889A2C}" destId="{DFA1488F-7951-4436-8F8F-668CBA92CD97}" srcOrd="0" destOrd="0" presId="urn:microsoft.com/office/officeart/2008/layout/AlternatingHexagons"/>
    <dgm:cxn modelId="{B17D6DC4-74D0-4C19-8BC8-64A8FEA213F6}" type="presOf" srcId="{0D746A10-FB33-44EE-929B-0D8E9EB85709}" destId="{B5410E16-C397-4FEC-9B55-74102447EDDB}" srcOrd="0" destOrd="0" presId="urn:microsoft.com/office/officeart/2008/layout/AlternatingHexagons"/>
    <dgm:cxn modelId="{134D9FAF-4225-4E96-8EF9-24B91CF5E1D8}" type="presOf" srcId="{5D97033D-1DE3-48D4-8026-205B0A490133}" destId="{4204C97D-0EBB-488F-BE83-EA78ABCB32B6}" srcOrd="0" destOrd="0" presId="urn:microsoft.com/office/officeart/2008/layout/AlternatingHexagons"/>
    <dgm:cxn modelId="{470A4FEB-48FD-4F4B-828F-1F570ADEBC56}" type="presOf" srcId="{8C3BF156-25CD-45DB-94E3-D1B1E6810286}" destId="{6AC7FFAA-F05D-4380-A4A4-F217ADACFFE5}" srcOrd="0" destOrd="0" presId="urn:microsoft.com/office/officeart/2008/layout/AlternatingHexagons"/>
    <dgm:cxn modelId="{611819EC-741A-4D8E-8A91-D1146CBEA42D}" type="presOf" srcId="{6A1AD4F2-8F3C-44FD-B001-8CD36ECED56C}" destId="{82E76F14-AF22-4705-9699-761CD0C99AB0}" srcOrd="0" destOrd="0" presId="urn:microsoft.com/office/officeart/2008/layout/AlternatingHexagons"/>
    <dgm:cxn modelId="{81BEE312-8E5A-4F53-84A5-799519E4E6E5}" srcId="{BAFEE140-6602-403C-9DA3-B885E2889A2C}" destId="{8C3BF156-25CD-45DB-94E3-D1B1E6810286}" srcOrd="1" destOrd="0" parTransId="{79FA30D8-DCE5-4D7C-AF4F-65D20476F508}" sibTransId="{0D746A10-FB33-44EE-929B-0D8E9EB85709}"/>
    <dgm:cxn modelId="{0BDBD6E1-FB61-4C03-8803-D7588B998601}" srcId="{6E03B5EF-56BB-4DBF-9863-A67075D86C9C}" destId="{6A1AD4F2-8F3C-44FD-B001-8CD36ECED56C}" srcOrd="0" destOrd="0" parTransId="{50783D68-B7F0-4222-A7CD-A0D72C0CACD3}" sibTransId="{6DD7917E-D4FC-4652-A4A1-3D1AA252ED7A}"/>
    <dgm:cxn modelId="{6024ED06-6C4E-49F4-9565-73D55D763CE3}" srcId="{8C3BF156-25CD-45DB-94E3-D1B1E6810286}" destId="{D3A3A92E-7D3C-4FBD-BFFC-E9215B13E2EF}" srcOrd="0" destOrd="0" parTransId="{CE6A4AE6-CCAF-4683-858B-DD45CD05648F}" sibTransId="{B3C70DDB-D79A-4548-A980-998B5BFA2872}"/>
    <dgm:cxn modelId="{0517B526-585D-4A19-9658-9FFEA2471B85}" type="presOf" srcId="{D3A3A92E-7D3C-4FBD-BFFC-E9215B13E2EF}" destId="{D2BDCF31-5BAF-4C70-B0C8-0CDAEBDAE9B0}" srcOrd="0" destOrd="0" presId="urn:microsoft.com/office/officeart/2008/layout/AlternatingHexagons"/>
    <dgm:cxn modelId="{62484391-79D0-4F7A-A0E8-23BD6402FF47}" type="presOf" srcId="{F9FFD5E6-4D4F-433F-BAD3-86B9258C38DA}" destId="{6F9CB86D-022A-449A-AFF3-242ECED97920}" srcOrd="0" destOrd="0" presId="urn:microsoft.com/office/officeart/2008/layout/AlternatingHexagons"/>
    <dgm:cxn modelId="{C3B55C9B-D89D-40D9-B091-A4A5609EF1C5}" type="presOf" srcId="{6B4A7FA1-6D4F-4846-9B4C-301A15E70C09}" destId="{DBE6340C-A9B7-401E-889D-EECA06FDB000}" srcOrd="0" destOrd="0" presId="urn:microsoft.com/office/officeart/2008/layout/AlternatingHexagons"/>
    <dgm:cxn modelId="{A01EE0E5-7699-4A47-8B72-C29FFDD90948}" srcId="{F9FFD5E6-4D4F-433F-BAD3-86B9258C38DA}" destId="{6B4A7FA1-6D4F-4846-9B4C-301A15E70C09}" srcOrd="0" destOrd="0" parTransId="{0455B68E-2562-4AC1-8493-CDFB024BF524}" sibTransId="{B1A020C7-05BB-4AAA-AC3F-A97032323984}"/>
    <dgm:cxn modelId="{E5CB1169-98E0-4138-891A-4F8B34271C4C}" srcId="{BAFEE140-6602-403C-9DA3-B885E2889A2C}" destId="{F9FFD5E6-4D4F-433F-BAD3-86B9258C38DA}" srcOrd="2" destOrd="0" parTransId="{A9FC0815-100E-4485-AA18-9E27742C70C7}" sibTransId="{5D97033D-1DE3-48D4-8026-205B0A490133}"/>
    <dgm:cxn modelId="{AEAFA6FC-FF69-41E4-82FF-F394B06EE851}" type="presParOf" srcId="{DFA1488F-7951-4436-8F8F-668CBA92CD97}" destId="{45D33476-FDBC-4EB9-8EA2-E5A114DFD09A}" srcOrd="0" destOrd="0" presId="urn:microsoft.com/office/officeart/2008/layout/AlternatingHexagons"/>
    <dgm:cxn modelId="{F543946E-86FE-480A-BB30-D9FC75E1BE86}" type="presParOf" srcId="{45D33476-FDBC-4EB9-8EA2-E5A114DFD09A}" destId="{2D2093B4-A017-42A9-9C17-F9A99C902B05}" srcOrd="0" destOrd="0" presId="urn:microsoft.com/office/officeart/2008/layout/AlternatingHexagons"/>
    <dgm:cxn modelId="{8AC9689C-1043-45AC-B701-06AA7ECE3945}" type="presParOf" srcId="{45D33476-FDBC-4EB9-8EA2-E5A114DFD09A}" destId="{82E76F14-AF22-4705-9699-761CD0C99AB0}" srcOrd="1" destOrd="0" presId="urn:microsoft.com/office/officeart/2008/layout/AlternatingHexagons"/>
    <dgm:cxn modelId="{7FAB6CE3-C75A-467A-AE82-1AFCC8A59863}" type="presParOf" srcId="{45D33476-FDBC-4EB9-8EA2-E5A114DFD09A}" destId="{E839003A-C571-4F9F-B06F-BC99CFD0716B}" srcOrd="2" destOrd="0" presId="urn:microsoft.com/office/officeart/2008/layout/AlternatingHexagons"/>
    <dgm:cxn modelId="{929E397C-1A02-4F3B-A2C6-527F6410CBDA}" type="presParOf" srcId="{45D33476-FDBC-4EB9-8EA2-E5A114DFD09A}" destId="{1E645A98-9D65-42F0-8B60-8EBEF6AE4192}" srcOrd="3" destOrd="0" presId="urn:microsoft.com/office/officeart/2008/layout/AlternatingHexagons"/>
    <dgm:cxn modelId="{6E843D3E-01A7-4F6A-BD05-11059AF10397}" type="presParOf" srcId="{45D33476-FDBC-4EB9-8EA2-E5A114DFD09A}" destId="{089A1A4B-CDF8-4EB8-BEED-82D068515651}" srcOrd="4" destOrd="0" presId="urn:microsoft.com/office/officeart/2008/layout/AlternatingHexagons"/>
    <dgm:cxn modelId="{E97D35D4-B20B-4D58-876A-6FAAC975E550}" type="presParOf" srcId="{DFA1488F-7951-4436-8F8F-668CBA92CD97}" destId="{FFA54755-B6E8-4060-81E5-60FCBF3C9622}" srcOrd="1" destOrd="0" presId="urn:microsoft.com/office/officeart/2008/layout/AlternatingHexagons"/>
    <dgm:cxn modelId="{57CB6543-BDD3-4109-B27A-C7F5F51ACB58}" type="presParOf" srcId="{DFA1488F-7951-4436-8F8F-668CBA92CD97}" destId="{90C59BCA-BF4E-4746-BCD6-A8770642A875}" srcOrd="2" destOrd="0" presId="urn:microsoft.com/office/officeart/2008/layout/AlternatingHexagons"/>
    <dgm:cxn modelId="{BE740850-11A9-48E1-BD42-7E7F6BEF5444}" type="presParOf" srcId="{90C59BCA-BF4E-4746-BCD6-A8770642A875}" destId="{6AC7FFAA-F05D-4380-A4A4-F217ADACFFE5}" srcOrd="0" destOrd="0" presId="urn:microsoft.com/office/officeart/2008/layout/AlternatingHexagons"/>
    <dgm:cxn modelId="{FD156D8D-F6F7-4B8E-9807-15DA4FE7E7AF}" type="presParOf" srcId="{90C59BCA-BF4E-4746-BCD6-A8770642A875}" destId="{D2BDCF31-5BAF-4C70-B0C8-0CDAEBDAE9B0}" srcOrd="1" destOrd="0" presId="urn:microsoft.com/office/officeart/2008/layout/AlternatingHexagons"/>
    <dgm:cxn modelId="{C5C24B40-107F-4EF0-86F6-A416F7736E7E}" type="presParOf" srcId="{90C59BCA-BF4E-4746-BCD6-A8770642A875}" destId="{62F7F0AC-7DE3-4699-A643-31D6D4E10007}" srcOrd="2" destOrd="0" presId="urn:microsoft.com/office/officeart/2008/layout/AlternatingHexagons"/>
    <dgm:cxn modelId="{489199C8-F0F9-4E83-BF42-D107834595F8}" type="presParOf" srcId="{90C59BCA-BF4E-4746-BCD6-A8770642A875}" destId="{C82BD183-66D0-456B-917B-82F6CFBDC763}" srcOrd="3" destOrd="0" presId="urn:microsoft.com/office/officeart/2008/layout/AlternatingHexagons"/>
    <dgm:cxn modelId="{3A637553-3ABD-4C88-86BE-9E0DB0A85696}" type="presParOf" srcId="{90C59BCA-BF4E-4746-BCD6-A8770642A875}" destId="{B5410E16-C397-4FEC-9B55-74102447EDDB}" srcOrd="4" destOrd="0" presId="urn:microsoft.com/office/officeart/2008/layout/AlternatingHexagons"/>
    <dgm:cxn modelId="{D37CA990-D519-46BB-9927-72B384A0233B}" type="presParOf" srcId="{DFA1488F-7951-4436-8F8F-668CBA92CD97}" destId="{B08BE311-5574-4D20-9D49-098463EE9790}" srcOrd="3" destOrd="0" presId="urn:microsoft.com/office/officeart/2008/layout/AlternatingHexagons"/>
    <dgm:cxn modelId="{49C9714D-4C72-465D-9B71-E000B26F60C1}" type="presParOf" srcId="{DFA1488F-7951-4436-8F8F-668CBA92CD97}" destId="{681C9594-D4A5-491C-9856-1739ADFBEB00}" srcOrd="4" destOrd="0" presId="urn:microsoft.com/office/officeart/2008/layout/AlternatingHexagons"/>
    <dgm:cxn modelId="{8F9D3D23-733D-4CD7-B34C-F65BEBCBF09F}" type="presParOf" srcId="{681C9594-D4A5-491C-9856-1739ADFBEB00}" destId="{6F9CB86D-022A-449A-AFF3-242ECED97920}" srcOrd="0" destOrd="0" presId="urn:microsoft.com/office/officeart/2008/layout/AlternatingHexagons"/>
    <dgm:cxn modelId="{839E7A8F-80D5-411C-A29B-B9CEAF62245E}" type="presParOf" srcId="{681C9594-D4A5-491C-9856-1739ADFBEB00}" destId="{DBE6340C-A9B7-401E-889D-EECA06FDB000}" srcOrd="1" destOrd="0" presId="urn:microsoft.com/office/officeart/2008/layout/AlternatingHexagons"/>
    <dgm:cxn modelId="{1451AC14-0EB3-4786-AB04-BD821E0F0F2E}" type="presParOf" srcId="{681C9594-D4A5-491C-9856-1739ADFBEB00}" destId="{CCB74121-E876-4D49-9824-B50C01973538}" srcOrd="2" destOrd="0" presId="urn:microsoft.com/office/officeart/2008/layout/AlternatingHexagons"/>
    <dgm:cxn modelId="{3D3A1D6A-9090-4FB5-AE2B-23393445CF0A}" type="presParOf" srcId="{681C9594-D4A5-491C-9856-1739ADFBEB00}" destId="{59446FBC-AC21-43C2-81F9-D5D6E8ADA682}" srcOrd="3" destOrd="0" presId="urn:microsoft.com/office/officeart/2008/layout/AlternatingHexagons"/>
    <dgm:cxn modelId="{1B0DE2F7-11C0-4777-BA95-0431AE727CE6}" type="presParOf" srcId="{681C9594-D4A5-491C-9856-1739ADFBEB00}" destId="{4204C97D-0EBB-488F-BE83-EA78ABCB32B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EA3D61-045D-4E0A-8C02-995EB9ACEBF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3FF7DCB-88CB-428A-92CF-291E6325DEF9}">
      <dgm:prSet phldrT="[文本]" custT="1"/>
      <dgm:spPr>
        <a:solidFill>
          <a:schemeClr val="accent4"/>
        </a:solidFill>
      </dgm:spPr>
      <dgm:t>
        <a:bodyPr/>
        <a:lstStyle/>
        <a:p>
          <a:r>
            <a:rPr lang="zh-CN" altLang="en-US" sz="1200" dirty="0" smtClean="0">
              <a:latin typeface="+mj-ea"/>
              <a:ea typeface="+mj-ea"/>
            </a:rPr>
            <a:t>代理</a:t>
          </a:r>
          <a:endParaRPr lang="zh-CN" altLang="en-US" sz="1200" dirty="0">
            <a:latin typeface="+mj-ea"/>
            <a:ea typeface="+mj-ea"/>
          </a:endParaRPr>
        </a:p>
      </dgm:t>
    </dgm:pt>
    <dgm:pt modelId="{F8DB3092-F989-44A5-A2AD-A89D73BC8619}" type="parTrans" cxnId="{F1E34DBB-DD9B-47D0-9843-94BD77152600}">
      <dgm:prSet/>
      <dgm:spPr/>
      <dgm:t>
        <a:bodyPr/>
        <a:lstStyle/>
        <a:p>
          <a:endParaRPr lang="zh-CN" altLang="en-US"/>
        </a:p>
      </dgm:t>
    </dgm:pt>
    <dgm:pt modelId="{081CF901-7C2F-4E30-B9CA-A1611846EEC1}" type="sibTrans" cxnId="{F1E34DBB-DD9B-47D0-9843-94BD77152600}">
      <dgm:prSet/>
      <dgm:spPr/>
      <dgm:t>
        <a:bodyPr/>
        <a:lstStyle/>
        <a:p>
          <a:endParaRPr lang="zh-CN" altLang="en-US"/>
        </a:p>
      </dgm:t>
    </dgm:pt>
    <dgm:pt modelId="{F51B36DB-6697-44F7-995E-DFD5E07B67E0}">
      <dgm:prSet phldrT="[文本]" custT="1"/>
      <dgm:spPr/>
      <dgm:t>
        <a:bodyPr/>
        <a:lstStyle/>
        <a:p>
          <a:r>
            <a:rPr lang="en-US" altLang="zh-CN" sz="1200" dirty="0" smtClean="0">
              <a:latin typeface="+mj-ea"/>
              <a:ea typeface="+mj-ea"/>
            </a:rPr>
            <a:t>Midway</a:t>
          </a:r>
          <a:r>
            <a:rPr lang="zh-CN" altLang="en-US" sz="1200" dirty="0" smtClean="0">
              <a:latin typeface="+mj-ea"/>
              <a:ea typeface="+mj-ea"/>
            </a:rPr>
            <a:t>函数</a:t>
          </a:r>
          <a:endParaRPr lang="zh-CN" altLang="en-US" sz="1200" dirty="0">
            <a:latin typeface="+mj-ea"/>
            <a:ea typeface="+mj-ea"/>
          </a:endParaRPr>
        </a:p>
      </dgm:t>
    </dgm:pt>
    <dgm:pt modelId="{2A0D2EDF-582B-4F42-A591-BDF1D31820CD}" type="parTrans" cxnId="{8EE5FA85-13BE-4FAB-BDA7-6C18EFB12852}">
      <dgm:prSet/>
      <dgm:spPr/>
      <dgm:t>
        <a:bodyPr/>
        <a:lstStyle/>
        <a:p>
          <a:endParaRPr lang="zh-CN" altLang="en-US"/>
        </a:p>
      </dgm:t>
    </dgm:pt>
    <dgm:pt modelId="{28D37FB3-8E09-44B2-86AE-D34EC647A3D3}" type="sibTrans" cxnId="{8EE5FA85-13BE-4FAB-BDA7-6C18EFB12852}">
      <dgm:prSet/>
      <dgm:spPr/>
      <dgm:t>
        <a:bodyPr/>
        <a:lstStyle/>
        <a:p>
          <a:endParaRPr lang="zh-CN" altLang="en-US"/>
        </a:p>
      </dgm:t>
    </dgm:pt>
    <dgm:pt modelId="{EB8ACA2E-CB37-46F9-A702-D9782031BCB6}">
      <dgm:prSet phldrT="[文本]" custT="1"/>
      <dgm:spPr/>
      <dgm:t>
        <a:bodyPr/>
        <a:lstStyle/>
        <a:p>
          <a:r>
            <a:rPr lang="en-US" altLang="zh-CN" sz="1200" dirty="0" err="1" smtClean="0">
              <a:latin typeface="+mj-ea"/>
              <a:ea typeface="+mj-ea"/>
            </a:rPr>
            <a:t>napm</a:t>
          </a:r>
          <a:endParaRPr lang="zh-CN" altLang="en-US" sz="1200" dirty="0">
            <a:latin typeface="+mj-ea"/>
            <a:ea typeface="+mj-ea"/>
          </a:endParaRPr>
        </a:p>
      </dgm:t>
    </dgm:pt>
    <dgm:pt modelId="{789E9615-55C1-430E-8AB1-5939210F4138}" type="parTrans" cxnId="{0A6C9C71-DB76-4844-9D15-71EEAFE4BDBC}">
      <dgm:prSet/>
      <dgm:spPr/>
      <dgm:t>
        <a:bodyPr/>
        <a:lstStyle/>
        <a:p>
          <a:endParaRPr lang="zh-CN" altLang="en-US"/>
        </a:p>
      </dgm:t>
    </dgm:pt>
    <dgm:pt modelId="{17083BF0-8381-499F-8F76-C0A8D7E14525}" type="sibTrans" cxnId="{0A6C9C71-DB76-4844-9D15-71EEAFE4BDBC}">
      <dgm:prSet/>
      <dgm:spPr/>
      <dgm:t>
        <a:bodyPr/>
        <a:lstStyle/>
        <a:p>
          <a:endParaRPr lang="zh-CN" altLang="en-US"/>
        </a:p>
      </dgm:t>
    </dgm:pt>
    <dgm:pt modelId="{791EC06E-7853-4323-A427-9311960CF8FB}">
      <dgm:prSet phldrT="[文本]" custT="1"/>
      <dgm:spPr/>
      <dgm:t>
        <a:bodyPr/>
        <a:lstStyle/>
        <a:p>
          <a:r>
            <a:rPr lang="zh-CN" altLang="en-US" sz="1200" dirty="0" smtClean="0">
              <a:latin typeface="+mj-ea"/>
              <a:ea typeface="+mj-ea"/>
            </a:rPr>
            <a:t>日志服务</a:t>
          </a:r>
          <a:endParaRPr lang="zh-CN" altLang="en-US" sz="1200" dirty="0">
            <a:latin typeface="+mj-ea"/>
            <a:ea typeface="+mj-ea"/>
          </a:endParaRPr>
        </a:p>
      </dgm:t>
    </dgm:pt>
    <dgm:pt modelId="{DBA50CB0-A2C7-4A7B-8F7F-7A1F79727877}" type="parTrans" cxnId="{CF6C9A9E-EC22-4AB8-B42D-68EBEE5ABCED}">
      <dgm:prSet/>
      <dgm:spPr/>
      <dgm:t>
        <a:bodyPr/>
        <a:lstStyle/>
        <a:p>
          <a:endParaRPr lang="zh-CN" altLang="en-US"/>
        </a:p>
      </dgm:t>
    </dgm:pt>
    <dgm:pt modelId="{613276BF-D37E-4A94-A0DA-13C1DE39B754}" type="sibTrans" cxnId="{CF6C9A9E-EC22-4AB8-B42D-68EBEE5ABCED}">
      <dgm:prSet/>
      <dgm:spPr/>
      <dgm:t>
        <a:bodyPr/>
        <a:lstStyle/>
        <a:p>
          <a:endParaRPr lang="zh-CN" altLang="en-US"/>
        </a:p>
      </dgm:t>
    </dgm:pt>
    <dgm:pt modelId="{2442FFD7-79BB-4A96-9FE1-F6B1AC0C3C25}">
      <dgm:prSet phldrT="[文本]" custT="1"/>
      <dgm:spPr/>
      <dgm:t>
        <a:bodyPr/>
        <a:lstStyle/>
        <a:p>
          <a:r>
            <a:rPr lang="zh-CN" altLang="en-US" sz="1200" dirty="0" smtClean="0">
              <a:latin typeface="+mj-ea"/>
              <a:ea typeface="+mj-ea"/>
            </a:rPr>
            <a:t>链路追踪等</a:t>
          </a:r>
          <a:endParaRPr lang="zh-CN" altLang="en-US" sz="1200" dirty="0">
            <a:latin typeface="+mj-ea"/>
            <a:ea typeface="+mj-ea"/>
          </a:endParaRPr>
        </a:p>
      </dgm:t>
    </dgm:pt>
    <dgm:pt modelId="{ACFE67E0-42EB-40CA-A96A-24E0C34FD570}" type="parTrans" cxnId="{3538DBEB-2637-44E6-9384-BA538928B87B}">
      <dgm:prSet/>
      <dgm:spPr/>
      <dgm:t>
        <a:bodyPr/>
        <a:lstStyle/>
        <a:p>
          <a:endParaRPr lang="zh-CN" altLang="en-US"/>
        </a:p>
      </dgm:t>
    </dgm:pt>
    <dgm:pt modelId="{34210F02-FDC4-4AB9-B86D-0E7FAE0EC88A}" type="sibTrans" cxnId="{3538DBEB-2637-44E6-9384-BA538928B87B}">
      <dgm:prSet/>
      <dgm:spPr/>
      <dgm:t>
        <a:bodyPr/>
        <a:lstStyle/>
        <a:p>
          <a:endParaRPr lang="zh-CN" altLang="en-US"/>
        </a:p>
      </dgm:t>
    </dgm:pt>
    <dgm:pt modelId="{C5AEAC69-1E7C-4DBE-9FF1-46ADDF7BA623}" type="pres">
      <dgm:prSet presAssocID="{F5EA3D61-045D-4E0A-8C02-995EB9ACEBF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7FB98B9-790A-4F88-9B87-0DF8140B5E93}" type="pres">
      <dgm:prSet presAssocID="{D3FF7DCB-88CB-428A-92CF-291E6325DEF9}" presName="node" presStyleLbl="node1" presStyleIdx="0" presStyleCnt="5" custLinFactNeighborY="19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B5DBC2-8757-417B-9AEB-5489D23BBB53}" type="pres">
      <dgm:prSet presAssocID="{081CF901-7C2F-4E30-B9CA-A1611846EEC1}" presName="sibTrans" presStyleCnt="0"/>
      <dgm:spPr/>
    </dgm:pt>
    <dgm:pt modelId="{D7037FDD-933D-4BEB-A7D6-8EB13052002F}" type="pres">
      <dgm:prSet presAssocID="{F51B36DB-6697-44F7-995E-DFD5E07B67E0}" presName="node" presStyleLbl="node1" presStyleIdx="1" presStyleCnt="5" custLinFactNeighborY="19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B5A5B3-B907-4F29-8717-3E2DC302669E}" type="pres">
      <dgm:prSet presAssocID="{28D37FB3-8E09-44B2-86AE-D34EC647A3D3}" presName="sibTrans" presStyleCnt="0"/>
      <dgm:spPr/>
    </dgm:pt>
    <dgm:pt modelId="{22DDDEF5-DA09-4E02-B1A1-9140113ECCC4}" type="pres">
      <dgm:prSet presAssocID="{EB8ACA2E-CB37-46F9-A702-D9782031BCB6}" presName="node" presStyleLbl="node1" presStyleIdx="2" presStyleCnt="5" custLinFactNeighborY="19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443CA1-FCB6-4966-94CA-15C4B2682DA8}" type="pres">
      <dgm:prSet presAssocID="{17083BF0-8381-499F-8F76-C0A8D7E14525}" presName="sibTrans" presStyleCnt="0"/>
      <dgm:spPr/>
    </dgm:pt>
    <dgm:pt modelId="{48D94EDA-8377-4D19-A29A-A713190A5C3F}" type="pres">
      <dgm:prSet presAssocID="{791EC06E-7853-4323-A427-9311960CF8FB}" presName="node" presStyleLbl="node1" presStyleIdx="3" presStyleCnt="5" custLinFactNeighborY="19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DC8E02-2924-48D5-99AC-2E0A05902BA1}" type="pres">
      <dgm:prSet presAssocID="{613276BF-D37E-4A94-A0DA-13C1DE39B754}" presName="sibTrans" presStyleCnt="0"/>
      <dgm:spPr/>
    </dgm:pt>
    <dgm:pt modelId="{1D9FEE70-9AD1-44AD-9867-97CC534FA41E}" type="pres">
      <dgm:prSet presAssocID="{2442FFD7-79BB-4A96-9FE1-F6B1AC0C3C25}" presName="node" presStyleLbl="node1" presStyleIdx="4" presStyleCnt="5" custLinFactNeighborY="199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6C9C71-DB76-4844-9D15-71EEAFE4BDBC}" srcId="{F5EA3D61-045D-4E0A-8C02-995EB9ACEBF2}" destId="{EB8ACA2E-CB37-46F9-A702-D9782031BCB6}" srcOrd="2" destOrd="0" parTransId="{789E9615-55C1-430E-8AB1-5939210F4138}" sibTransId="{17083BF0-8381-499F-8F76-C0A8D7E14525}"/>
    <dgm:cxn modelId="{3AF9E03A-1B5B-4359-AF78-E1DDD44126D1}" type="presOf" srcId="{F5EA3D61-045D-4E0A-8C02-995EB9ACEBF2}" destId="{C5AEAC69-1E7C-4DBE-9FF1-46ADDF7BA623}" srcOrd="0" destOrd="0" presId="urn:microsoft.com/office/officeart/2005/8/layout/default"/>
    <dgm:cxn modelId="{F1E34DBB-DD9B-47D0-9843-94BD77152600}" srcId="{F5EA3D61-045D-4E0A-8C02-995EB9ACEBF2}" destId="{D3FF7DCB-88CB-428A-92CF-291E6325DEF9}" srcOrd="0" destOrd="0" parTransId="{F8DB3092-F989-44A5-A2AD-A89D73BC8619}" sibTransId="{081CF901-7C2F-4E30-B9CA-A1611846EEC1}"/>
    <dgm:cxn modelId="{B3FE112F-AD4F-4736-A43B-F77D1FE0B13C}" type="presOf" srcId="{F51B36DB-6697-44F7-995E-DFD5E07B67E0}" destId="{D7037FDD-933D-4BEB-A7D6-8EB13052002F}" srcOrd="0" destOrd="0" presId="urn:microsoft.com/office/officeart/2005/8/layout/default"/>
    <dgm:cxn modelId="{3538DBEB-2637-44E6-9384-BA538928B87B}" srcId="{F5EA3D61-045D-4E0A-8C02-995EB9ACEBF2}" destId="{2442FFD7-79BB-4A96-9FE1-F6B1AC0C3C25}" srcOrd="4" destOrd="0" parTransId="{ACFE67E0-42EB-40CA-A96A-24E0C34FD570}" sibTransId="{34210F02-FDC4-4AB9-B86D-0E7FAE0EC88A}"/>
    <dgm:cxn modelId="{9F0A68C6-1C30-49C4-AFD1-21E4E491525C}" type="presOf" srcId="{791EC06E-7853-4323-A427-9311960CF8FB}" destId="{48D94EDA-8377-4D19-A29A-A713190A5C3F}" srcOrd="0" destOrd="0" presId="urn:microsoft.com/office/officeart/2005/8/layout/default"/>
    <dgm:cxn modelId="{41969247-D1B2-4FCB-824B-2E6B62C5499A}" type="presOf" srcId="{EB8ACA2E-CB37-46F9-A702-D9782031BCB6}" destId="{22DDDEF5-DA09-4E02-B1A1-9140113ECCC4}" srcOrd="0" destOrd="0" presId="urn:microsoft.com/office/officeart/2005/8/layout/default"/>
    <dgm:cxn modelId="{1D6C1A20-4A3A-4265-AF36-711E2F27A099}" type="presOf" srcId="{D3FF7DCB-88CB-428A-92CF-291E6325DEF9}" destId="{F7FB98B9-790A-4F88-9B87-0DF8140B5E93}" srcOrd="0" destOrd="0" presId="urn:microsoft.com/office/officeart/2005/8/layout/default"/>
    <dgm:cxn modelId="{CF6C9A9E-EC22-4AB8-B42D-68EBEE5ABCED}" srcId="{F5EA3D61-045D-4E0A-8C02-995EB9ACEBF2}" destId="{791EC06E-7853-4323-A427-9311960CF8FB}" srcOrd="3" destOrd="0" parTransId="{DBA50CB0-A2C7-4A7B-8F7F-7A1F79727877}" sibTransId="{613276BF-D37E-4A94-A0DA-13C1DE39B754}"/>
    <dgm:cxn modelId="{8EE5FA85-13BE-4FAB-BDA7-6C18EFB12852}" srcId="{F5EA3D61-045D-4E0A-8C02-995EB9ACEBF2}" destId="{F51B36DB-6697-44F7-995E-DFD5E07B67E0}" srcOrd="1" destOrd="0" parTransId="{2A0D2EDF-582B-4F42-A591-BDF1D31820CD}" sibTransId="{28D37FB3-8E09-44B2-86AE-D34EC647A3D3}"/>
    <dgm:cxn modelId="{4613D198-05EF-41DF-98BD-C2EA34893A49}" type="presOf" srcId="{2442FFD7-79BB-4A96-9FE1-F6B1AC0C3C25}" destId="{1D9FEE70-9AD1-44AD-9867-97CC534FA41E}" srcOrd="0" destOrd="0" presId="urn:microsoft.com/office/officeart/2005/8/layout/default"/>
    <dgm:cxn modelId="{1ED014A7-260D-4C26-91FB-637110BD304E}" type="presParOf" srcId="{C5AEAC69-1E7C-4DBE-9FF1-46ADDF7BA623}" destId="{F7FB98B9-790A-4F88-9B87-0DF8140B5E93}" srcOrd="0" destOrd="0" presId="urn:microsoft.com/office/officeart/2005/8/layout/default"/>
    <dgm:cxn modelId="{007BF325-A433-478C-9DBA-D8A59A3B1513}" type="presParOf" srcId="{C5AEAC69-1E7C-4DBE-9FF1-46ADDF7BA623}" destId="{DDB5DBC2-8757-417B-9AEB-5489D23BBB53}" srcOrd="1" destOrd="0" presId="urn:microsoft.com/office/officeart/2005/8/layout/default"/>
    <dgm:cxn modelId="{60D8D030-E4FD-439A-BEA5-9448716EE6F0}" type="presParOf" srcId="{C5AEAC69-1E7C-4DBE-9FF1-46ADDF7BA623}" destId="{D7037FDD-933D-4BEB-A7D6-8EB13052002F}" srcOrd="2" destOrd="0" presId="urn:microsoft.com/office/officeart/2005/8/layout/default"/>
    <dgm:cxn modelId="{F55F8C98-B755-4D18-8E01-29A3EF836830}" type="presParOf" srcId="{C5AEAC69-1E7C-4DBE-9FF1-46ADDF7BA623}" destId="{DBB5A5B3-B907-4F29-8717-3E2DC302669E}" srcOrd="3" destOrd="0" presId="urn:microsoft.com/office/officeart/2005/8/layout/default"/>
    <dgm:cxn modelId="{17202C76-78AA-4747-86DE-7BC13550410A}" type="presParOf" srcId="{C5AEAC69-1E7C-4DBE-9FF1-46ADDF7BA623}" destId="{22DDDEF5-DA09-4E02-B1A1-9140113ECCC4}" srcOrd="4" destOrd="0" presId="urn:microsoft.com/office/officeart/2005/8/layout/default"/>
    <dgm:cxn modelId="{CB730A59-4395-473E-BC0B-42CC9CE4F6AD}" type="presParOf" srcId="{C5AEAC69-1E7C-4DBE-9FF1-46ADDF7BA623}" destId="{7E443CA1-FCB6-4966-94CA-15C4B2682DA8}" srcOrd="5" destOrd="0" presId="urn:microsoft.com/office/officeart/2005/8/layout/default"/>
    <dgm:cxn modelId="{59D0B3A0-A999-4D86-970C-79DCF0FA3425}" type="presParOf" srcId="{C5AEAC69-1E7C-4DBE-9FF1-46ADDF7BA623}" destId="{48D94EDA-8377-4D19-A29A-A713190A5C3F}" srcOrd="6" destOrd="0" presId="urn:microsoft.com/office/officeart/2005/8/layout/default"/>
    <dgm:cxn modelId="{F20EABE9-9D46-483A-9A5D-74450F0384F7}" type="presParOf" srcId="{C5AEAC69-1E7C-4DBE-9FF1-46ADDF7BA623}" destId="{DFDC8E02-2924-48D5-99AC-2E0A05902BA1}" srcOrd="7" destOrd="0" presId="urn:microsoft.com/office/officeart/2005/8/layout/default"/>
    <dgm:cxn modelId="{F4501D60-F0FC-4AD9-9C35-8ADA2CE33AD7}" type="presParOf" srcId="{C5AEAC69-1E7C-4DBE-9FF1-46ADDF7BA623}" destId="{1D9FEE70-9AD1-44AD-9867-97CC534FA41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5F776A-FEE0-4C6A-A416-C271BD7EDFD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EA67243-C914-450D-8D4F-773D3E62831F}">
      <dgm:prSet phldrT="[文本]" custT="1"/>
      <dgm:spPr>
        <a:solidFill>
          <a:schemeClr val="accent2"/>
        </a:solidFill>
      </dgm:spPr>
      <dgm:t>
        <a:bodyPr/>
        <a:lstStyle/>
        <a:p>
          <a:r>
            <a:rPr lang="en-US" altLang="zh-CN" sz="1600" dirty="0" smtClean="0"/>
            <a:t>Midway web decorator</a:t>
          </a:r>
          <a:endParaRPr lang="zh-CN" altLang="en-US" sz="1600" dirty="0"/>
        </a:p>
      </dgm:t>
    </dgm:pt>
    <dgm:pt modelId="{AB568540-8320-4648-ACB3-B813FF6A2E2E}" type="parTrans" cxnId="{CDAE45C7-DA78-4CC5-9D37-287D5537582D}">
      <dgm:prSet/>
      <dgm:spPr/>
      <dgm:t>
        <a:bodyPr/>
        <a:lstStyle/>
        <a:p>
          <a:endParaRPr lang="zh-CN" altLang="en-US" sz="1600"/>
        </a:p>
      </dgm:t>
    </dgm:pt>
    <dgm:pt modelId="{0112AD5E-64AA-45F2-B26C-885745C2A20B}" type="sibTrans" cxnId="{CDAE45C7-DA78-4CC5-9D37-287D5537582D}">
      <dgm:prSet/>
      <dgm:spPr/>
      <dgm:t>
        <a:bodyPr/>
        <a:lstStyle/>
        <a:p>
          <a:endParaRPr lang="zh-CN" altLang="en-US" sz="1600"/>
        </a:p>
      </dgm:t>
    </dgm:pt>
    <dgm:pt modelId="{C5942684-4DD6-4E7D-8B1D-9F91281A9FF2}">
      <dgm:prSet phldrT="[文本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altLang="zh-CN" sz="1600" dirty="0" err="1" smtClean="0"/>
            <a:t>Ioc</a:t>
          </a:r>
          <a:r>
            <a:rPr lang="en-US" altLang="zh-CN" sz="1600" dirty="0" smtClean="0"/>
            <a:t> container</a:t>
          </a:r>
          <a:endParaRPr lang="zh-CN" altLang="en-US" sz="1600" dirty="0"/>
        </a:p>
      </dgm:t>
    </dgm:pt>
    <dgm:pt modelId="{06A5B09A-E383-45B3-AD4D-DFABBE8A9E37}" type="parTrans" cxnId="{56BA203E-5DB4-4E1B-BEEC-2400095125FE}">
      <dgm:prSet/>
      <dgm:spPr/>
      <dgm:t>
        <a:bodyPr/>
        <a:lstStyle/>
        <a:p>
          <a:endParaRPr lang="zh-CN" altLang="en-US" sz="1600"/>
        </a:p>
      </dgm:t>
    </dgm:pt>
    <dgm:pt modelId="{A7382263-C1EF-4451-9C63-FA7D5FDC1E09}" type="sibTrans" cxnId="{56BA203E-5DB4-4E1B-BEEC-2400095125FE}">
      <dgm:prSet/>
      <dgm:spPr/>
      <dgm:t>
        <a:bodyPr/>
        <a:lstStyle/>
        <a:p>
          <a:endParaRPr lang="zh-CN" altLang="en-US" sz="1600"/>
        </a:p>
      </dgm:t>
    </dgm:pt>
    <dgm:pt modelId="{153721AD-7DB6-4691-8E9E-CA083E45E6AB}">
      <dgm:prSet phldrT="[文本]" custT="1"/>
      <dgm:spPr/>
      <dgm:t>
        <a:bodyPr/>
        <a:lstStyle/>
        <a:p>
          <a:r>
            <a:rPr lang="en-US" altLang="zh-CN" sz="1600" dirty="0" smtClean="0"/>
            <a:t>Egg loader</a:t>
          </a:r>
          <a:endParaRPr lang="zh-CN" altLang="en-US" sz="1600" dirty="0"/>
        </a:p>
      </dgm:t>
    </dgm:pt>
    <dgm:pt modelId="{58F990A8-AB61-415A-9FBA-9DDBD7885B85}" type="parTrans" cxnId="{5C13AF52-3C04-4CD7-B887-C48FC8788E3D}">
      <dgm:prSet/>
      <dgm:spPr/>
      <dgm:t>
        <a:bodyPr/>
        <a:lstStyle/>
        <a:p>
          <a:endParaRPr lang="zh-CN" altLang="en-US" sz="1600"/>
        </a:p>
      </dgm:t>
    </dgm:pt>
    <dgm:pt modelId="{330DC00C-F516-459F-9C9F-1C416BE3D65D}" type="sibTrans" cxnId="{5C13AF52-3C04-4CD7-B887-C48FC8788E3D}">
      <dgm:prSet/>
      <dgm:spPr/>
      <dgm:t>
        <a:bodyPr/>
        <a:lstStyle/>
        <a:p>
          <a:endParaRPr lang="zh-CN" altLang="en-US" sz="1600"/>
        </a:p>
      </dgm:t>
    </dgm:pt>
    <dgm:pt modelId="{8776AC30-A847-494D-A434-2182CB950A20}" type="pres">
      <dgm:prSet presAssocID="{7C5F776A-FEE0-4C6A-A416-C271BD7EDFD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267C24E-A98F-47AB-B287-FB35F2F11447}" type="pres">
      <dgm:prSet presAssocID="{AEA67243-C914-450D-8D4F-773D3E62831F}" presName="parentLin" presStyleCnt="0"/>
      <dgm:spPr/>
    </dgm:pt>
    <dgm:pt modelId="{02668213-63CE-4B73-9978-6B4148C1DAD9}" type="pres">
      <dgm:prSet presAssocID="{AEA67243-C914-450D-8D4F-773D3E62831F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4583E1B1-9624-4EDA-B8F1-F7B2EEF6983E}" type="pres">
      <dgm:prSet presAssocID="{AEA67243-C914-450D-8D4F-773D3E62831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91C4BD-091E-4F89-9DB5-0EEAB01C1E2D}" type="pres">
      <dgm:prSet presAssocID="{AEA67243-C914-450D-8D4F-773D3E62831F}" presName="negativeSpace" presStyleCnt="0"/>
      <dgm:spPr/>
    </dgm:pt>
    <dgm:pt modelId="{611EAEF7-BE10-4128-B906-C54F17462CF6}" type="pres">
      <dgm:prSet presAssocID="{AEA67243-C914-450D-8D4F-773D3E62831F}" presName="childText" presStyleLbl="conFgAcc1" presStyleIdx="0" presStyleCnt="3" custLinFactY="-44683" custLinFactNeighborX="666" custLinFactNeighborY="-100000">
        <dgm:presLayoutVars>
          <dgm:bulletEnabled val="1"/>
        </dgm:presLayoutVars>
      </dgm:prSet>
      <dgm:spPr/>
    </dgm:pt>
    <dgm:pt modelId="{A6661EC7-91E9-4879-8459-800E8712948E}" type="pres">
      <dgm:prSet presAssocID="{0112AD5E-64AA-45F2-B26C-885745C2A20B}" presName="spaceBetweenRectangles" presStyleCnt="0"/>
      <dgm:spPr/>
    </dgm:pt>
    <dgm:pt modelId="{8DDA69AF-DC6F-4EB3-9863-AAB3DC97FE74}" type="pres">
      <dgm:prSet presAssocID="{C5942684-4DD6-4E7D-8B1D-9F91281A9FF2}" presName="parentLin" presStyleCnt="0"/>
      <dgm:spPr/>
    </dgm:pt>
    <dgm:pt modelId="{9627DE48-53DF-492E-869D-68DACB80A2E0}" type="pres">
      <dgm:prSet presAssocID="{C5942684-4DD6-4E7D-8B1D-9F91281A9FF2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5C06159F-277B-4775-BF63-4FF1D79845A9}" type="pres">
      <dgm:prSet presAssocID="{C5942684-4DD6-4E7D-8B1D-9F91281A9F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D2B4D0-0766-4E62-A47F-D4590D037572}" type="pres">
      <dgm:prSet presAssocID="{C5942684-4DD6-4E7D-8B1D-9F91281A9FF2}" presName="negativeSpace" presStyleCnt="0"/>
      <dgm:spPr/>
    </dgm:pt>
    <dgm:pt modelId="{8D6886AF-D9B1-416B-BDFD-B4A1AAE5BA06}" type="pres">
      <dgm:prSet presAssocID="{C5942684-4DD6-4E7D-8B1D-9F91281A9FF2}" presName="childText" presStyleLbl="conFgAcc1" presStyleIdx="1" presStyleCnt="3">
        <dgm:presLayoutVars>
          <dgm:bulletEnabled val="1"/>
        </dgm:presLayoutVars>
      </dgm:prSet>
      <dgm:spPr/>
    </dgm:pt>
    <dgm:pt modelId="{8CE93E55-2043-4F16-A27C-10D43C454FD2}" type="pres">
      <dgm:prSet presAssocID="{A7382263-C1EF-4451-9C63-FA7D5FDC1E09}" presName="spaceBetweenRectangles" presStyleCnt="0"/>
      <dgm:spPr/>
    </dgm:pt>
    <dgm:pt modelId="{9DC62C24-D922-4C09-A7CB-5454031B3AE9}" type="pres">
      <dgm:prSet presAssocID="{153721AD-7DB6-4691-8E9E-CA083E45E6AB}" presName="parentLin" presStyleCnt="0"/>
      <dgm:spPr/>
    </dgm:pt>
    <dgm:pt modelId="{A5B257A5-2FF0-42F6-88F4-542193C2AF87}" type="pres">
      <dgm:prSet presAssocID="{153721AD-7DB6-4691-8E9E-CA083E45E6AB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641875FB-DE66-4073-B8E1-C3F5640A1B3D}" type="pres">
      <dgm:prSet presAssocID="{153721AD-7DB6-4691-8E9E-CA083E45E6A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FD8349-B325-4086-8162-5D32F160E641}" type="pres">
      <dgm:prSet presAssocID="{153721AD-7DB6-4691-8E9E-CA083E45E6AB}" presName="negativeSpace" presStyleCnt="0"/>
      <dgm:spPr/>
    </dgm:pt>
    <dgm:pt modelId="{694FB015-3BD7-4285-BB6C-72C2CD4A6EFA}" type="pres">
      <dgm:prSet presAssocID="{153721AD-7DB6-4691-8E9E-CA083E45E6A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72C204C-1145-4137-943A-64C280AC7BE4}" type="presOf" srcId="{153721AD-7DB6-4691-8E9E-CA083E45E6AB}" destId="{A5B257A5-2FF0-42F6-88F4-542193C2AF87}" srcOrd="0" destOrd="0" presId="urn:microsoft.com/office/officeart/2005/8/layout/list1"/>
    <dgm:cxn modelId="{56BA203E-5DB4-4E1B-BEEC-2400095125FE}" srcId="{7C5F776A-FEE0-4C6A-A416-C271BD7EDFDF}" destId="{C5942684-4DD6-4E7D-8B1D-9F91281A9FF2}" srcOrd="1" destOrd="0" parTransId="{06A5B09A-E383-45B3-AD4D-DFABBE8A9E37}" sibTransId="{A7382263-C1EF-4451-9C63-FA7D5FDC1E09}"/>
    <dgm:cxn modelId="{5C13AF52-3C04-4CD7-B887-C48FC8788E3D}" srcId="{7C5F776A-FEE0-4C6A-A416-C271BD7EDFDF}" destId="{153721AD-7DB6-4691-8E9E-CA083E45E6AB}" srcOrd="2" destOrd="0" parTransId="{58F990A8-AB61-415A-9FBA-9DDBD7885B85}" sibTransId="{330DC00C-F516-459F-9C9F-1C416BE3D65D}"/>
    <dgm:cxn modelId="{CDAE45C7-DA78-4CC5-9D37-287D5537582D}" srcId="{7C5F776A-FEE0-4C6A-A416-C271BD7EDFDF}" destId="{AEA67243-C914-450D-8D4F-773D3E62831F}" srcOrd="0" destOrd="0" parTransId="{AB568540-8320-4648-ACB3-B813FF6A2E2E}" sibTransId="{0112AD5E-64AA-45F2-B26C-885745C2A20B}"/>
    <dgm:cxn modelId="{64DF7D35-EA61-46AA-B211-29196A535AFF}" type="presOf" srcId="{C5942684-4DD6-4E7D-8B1D-9F91281A9FF2}" destId="{5C06159F-277B-4775-BF63-4FF1D79845A9}" srcOrd="1" destOrd="0" presId="urn:microsoft.com/office/officeart/2005/8/layout/list1"/>
    <dgm:cxn modelId="{07507627-1E4C-4D11-8559-A381550BDA74}" type="presOf" srcId="{153721AD-7DB6-4691-8E9E-CA083E45E6AB}" destId="{641875FB-DE66-4073-B8E1-C3F5640A1B3D}" srcOrd="1" destOrd="0" presId="urn:microsoft.com/office/officeart/2005/8/layout/list1"/>
    <dgm:cxn modelId="{53585378-92CA-41DF-BFBE-607B4188A06B}" type="presOf" srcId="{AEA67243-C914-450D-8D4F-773D3E62831F}" destId="{4583E1B1-9624-4EDA-B8F1-F7B2EEF6983E}" srcOrd="1" destOrd="0" presId="urn:microsoft.com/office/officeart/2005/8/layout/list1"/>
    <dgm:cxn modelId="{D5E001EF-EF8B-407F-BB1D-5D0EFDBD53E1}" type="presOf" srcId="{C5942684-4DD6-4E7D-8B1D-9F91281A9FF2}" destId="{9627DE48-53DF-492E-869D-68DACB80A2E0}" srcOrd="0" destOrd="0" presId="urn:microsoft.com/office/officeart/2005/8/layout/list1"/>
    <dgm:cxn modelId="{8C67C567-44E7-4573-B293-C28C93B6BA33}" type="presOf" srcId="{AEA67243-C914-450D-8D4F-773D3E62831F}" destId="{02668213-63CE-4B73-9978-6B4148C1DAD9}" srcOrd="0" destOrd="0" presId="urn:microsoft.com/office/officeart/2005/8/layout/list1"/>
    <dgm:cxn modelId="{D84BAEDF-1004-405A-8B02-1DF21ECD7B8F}" type="presOf" srcId="{7C5F776A-FEE0-4C6A-A416-C271BD7EDFDF}" destId="{8776AC30-A847-494D-A434-2182CB950A20}" srcOrd="0" destOrd="0" presId="urn:microsoft.com/office/officeart/2005/8/layout/list1"/>
    <dgm:cxn modelId="{96957B32-18AB-4B34-ACB0-E716D692BC82}" type="presParOf" srcId="{8776AC30-A847-494D-A434-2182CB950A20}" destId="{D267C24E-A98F-47AB-B287-FB35F2F11447}" srcOrd="0" destOrd="0" presId="urn:microsoft.com/office/officeart/2005/8/layout/list1"/>
    <dgm:cxn modelId="{6C73CAF9-5F3D-47A6-BCC4-DDB06ECE273A}" type="presParOf" srcId="{D267C24E-A98F-47AB-B287-FB35F2F11447}" destId="{02668213-63CE-4B73-9978-6B4148C1DAD9}" srcOrd="0" destOrd="0" presId="urn:microsoft.com/office/officeart/2005/8/layout/list1"/>
    <dgm:cxn modelId="{82CD2E94-F2FB-4E7E-B34F-95A1FE73DC47}" type="presParOf" srcId="{D267C24E-A98F-47AB-B287-FB35F2F11447}" destId="{4583E1B1-9624-4EDA-B8F1-F7B2EEF6983E}" srcOrd="1" destOrd="0" presId="urn:microsoft.com/office/officeart/2005/8/layout/list1"/>
    <dgm:cxn modelId="{F8C1DDAF-DD2A-4197-968C-0CAD1121BFC1}" type="presParOf" srcId="{8776AC30-A847-494D-A434-2182CB950A20}" destId="{DF91C4BD-091E-4F89-9DB5-0EEAB01C1E2D}" srcOrd="1" destOrd="0" presId="urn:microsoft.com/office/officeart/2005/8/layout/list1"/>
    <dgm:cxn modelId="{42E8421A-DDEF-411B-AB9C-4BADA436621F}" type="presParOf" srcId="{8776AC30-A847-494D-A434-2182CB950A20}" destId="{611EAEF7-BE10-4128-B906-C54F17462CF6}" srcOrd="2" destOrd="0" presId="urn:microsoft.com/office/officeart/2005/8/layout/list1"/>
    <dgm:cxn modelId="{E9370907-B985-4D4A-9825-E34E3B6F4FAF}" type="presParOf" srcId="{8776AC30-A847-494D-A434-2182CB950A20}" destId="{A6661EC7-91E9-4879-8459-800E8712948E}" srcOrd="3" destOrd="0" presId="urn:microsoft.com/office/officeart/2005/8/layout/list1"/>
    <dgm:cxn modelId="{06E491D0-720D-4C23-A597-D7EC1B796C17}" type="presParOf" srcId="{8776AC30-A847-494D-A434-2182CB950A20}" destId="{8DDA69AF-DC6F-4EB3-9863-AAB3DC97FE74}" srcOrd="4" destOrd="0" presId="urn:microsoft.com/office/officeart/2005/8/layout/list1"/>
    <dgm:cxn modelId="{5030DA70-F954-4270-A0D8-E7C6515120C8}" type="presParOf" srcId="{8DDA69AF-DC6F-4EB3-9863-AAB3DC97FE74}" destId="{9627DE48-53DF-492E-869D-68DACB80A2E0}" srcOrd="0" destOrd="0" presId="urn:microsoft.com/office/officeart/2005/8/layout/list1"/>
    <dgm:cxn modelId="{8EE21435-F7AA-4C4F-8C9E-32F89CCDB3C0}" type="presParOf" srcId="{8DDA69AF-DC6F-4EB3-9863-AAB3DC97FE74}" destId="{5C06159F-277B-4775-BF63-4FF1D79845A9}" srcOrd="1" destOrd="0" presId="urn:microsoft.com/office/officeart/2005/8/layout/list1"/>
    <dgm:cxn modelId="{1017B6D2-2A5E-46CF-BC89-598488701A83}" type="presParOf" srcId="{8776AC30-A847-494D-A434-2182CB950A20}" destId="{C3D2B4D0-0766-4E62-A47F-D4590D037572}" srcOrd="5" destOrd="0" presId="urn:microsoft.com/office/officeart/2005/8/layout/list1"/>
    <dgm:cxn modelId="{205735A2-6D86-4BFF-8810-5372DF75D945}" type="presParOf" srcId="{8776AC30-A847-494D-A434-2182CB950A20}" destId="{8D6886AF-D9B1-416B-BDFD-B4A1AAE5BA06}" srcOrd="6" destOrd="0" presId="urn:microsoft.com/office/officeart/2005/8/layout/list1"/>
    <dgm:cxn modelId="{1E2A017F-46C7-4EDE-9B5F-A9A5D329D03E}" type="presParOf" srcId="{8776AC30-A847-494D-A434-2182CB950A20}" destId="{8CE93E55-2043-4F16-A27C-10D43C454FD2}" srcOrd="7" destOrd="0" presId="urn:microsoft.com/office/officeart/2005/8/layout/list1"/>
    <dgm:cxn modelId="{D66E4771-A4E7-40AE-9E6F-49E8F921C8C0}" type="presParOf" srcId="{8776AC30-A847-494D-A434-2182CB950A20}" destId="{9DC62C24-D922-4C09-A7CB-5454031B3AE9}" srcOrd="8" destOrd="0" presId="urn:microsoft.com/office/officeart/2005/8/layout/list1"/>
    <dgm:cxn modelId="{80789688-6F67-4A37-B09B-9CA6F46CF565}" type="presParOf" srcId="{9DC62C24-D922-4C09-A7CB-5454031B3AE9}" destId="{A5B257A5-2FF0-42F6-88F4-542193C2AF87}" srcOrd="0" destOrd="0" presId="urn:microsoft.com/office/officeart/2005/8/layout/list1"/>
    <dgm:cxn modelId="{BD84158B-4C5D-495F-AA25-80A69ECB7C9F}" type="presParOf" srcId="{9DC62C24-D922-4C09-A7CB-5454031B3AE9}" destId="{641875FB-DE66-4073-B8E1-C3F5640A1B3D}" srcOrd="1" destOrd="0" presId="urn:microsoft.com/office/officeart/2005/8/layout/list1"/>
    <dgm:cxn modelId="{A1E285A5-CB40-4324-A413-C98A2539AA6F}" type="presParOf" srcId="{8776AC30-A847-494D-A434-2182CB950A20}" destId="{00FD8349-B325-4086-8162-5D32F160E641}" srcOrd="9" destOrd="0" presId="urn:microsoft.com/office/officeart/2005/8/layout/list1"/>
    <dgm:cxn modelId="{28C176D6-4CA5-455F-81A2-51E45948E91A}" type="presParOf" srcId="{8776AC30-A847-494D-A434-2182CB950A20}" destId="{694FB015-3BD7-4285-BB6C-72C2CD4A6EF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2C113-EC4F-4012-B458-9ED6AF46E99C}">
      <dsp:nvSpPr>
        <dsp:cNvPr id="0" name=""/>
        <dsp:cNvSpPr/>
      </dsp:nvSpPr>
      <dsp:spPr>
        <a:xfrm>
          <a:off x="4609" y="616152"/>
          <a:ext cx="1377638" cy="826582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+mj-ea"/>
              <a:ea typeface="+mj-ea"/>
            </a:rPr>
            <a:t>解析参数</a:t>
          </a:r>
          <a:endParaRPr lang="zh-CN" altLang="en-US" sz="1200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28819" y="640362"/>
        <a:ext cx="1329218" cy="778162"/>
      </dsp:txXfrm>
    </dsp:sp>
    <dsp:sp modelId="{CF607F2A-56E4-45FF-ADF6-C19B9017125E}">
      <dsp:nvSpPr>
        <dsp:cNvPr id="0" name=""/>
        <dsp:cNvSpPr/>
      </dsp:nvSpPr>
      <dsp:spPr>
        <a:xfrm>
          <a:off x="1503479" y="858616"/>
          <a:ext cx="292059" cy="34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1503479" y="926947"/>
        <a:ext cx="204441" cy="204992"/>
      </dsp:txXfrm>
    </dsp:sp>
    <dsp:sp modelId="{20E025EF-42A0-4850-A743-C515DB00861B}">
      <dsp:nvSpPr>
        <dsp:cNvPr id="0" name=""/>
        <dsp:cNvSpPr/>
      </dsp:nvSpPr>
      <dsp:spPr>
        <a:xfrm>
          <a:off x="1933302" y="616152"/>
          <a:ext cx="1377638" cy="826582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+mj-ea"/>
              <a:ea typeface="+mj-ea"/>
            </a:rPr>
            <a:t>参数处理</a:t>
          </a:r>
          <a:endParaRPr lang="zh-CN" altLang="en-US" sz="1200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1957512" y="640362"/>
        <a:ext cx="1329218" cy="778162"/>
      </dsp:txXfrm>
    </dsp:sp>
    <dsp:sp modelId="{5A50CBEE-1133-439F-A087-4F24DB6501F8}">
      <dsp:nvSpPr>
        <dsp:cNvPr id="0" name=""/>
        <dsp:cNvSpPr/>
      </dsp:nvSpPr>
      <dsp:spPr>
        <a:xfrm>
          <a:off x="3432173" y="858616"/>
          <a:ext cx="292059" cy="34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3432173" y="926947"/>
        <a:ext cx="204441" cy="204992"/>
      </dsp:txXfrm>
    </dsp:sp>
    <dsp:sp modelId="{2613D85D-F03F-47D5-B7B3-EAACA7F2BA3E}">
      <dsp:nvSpPr>
        <dsp:cNvPr id="0" name=""/>
        <dsp:cNvSpPr/>
      </dsp:nvSpPr>
      <dsp:spPr>
        <a:xfrm>
          <a:off x="3861996" y="616152"/>
          <a:ext cx="1377638" cy="82658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+mj-ea"/>
              <a:ea typeface="+mj-ea"/>
            </a:rPr>
            <a:t>更新数据库</a:t>
          </a:r>
          <a:endParaRPr lang="en-US" altLang="zh-CN" sz="1200" kern="1200" dirty="0" smtClean="0">
            <a:solidFill>
              <a:schemeClr val="tx1"/>
            </a:solidFill>
            <a:latin typeface="+mj-ea"/>
            <a:ea typeface="+mj-ea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+mj-ea"/>
              <a:ea typeface="+mj-ea"/>
            </a:rPr>
            <a:t>（通知</a:t>
          </a:r>
          <a:r>
            <a:rPr lang="en-US" altLang="zh-CN" sz="1200" kern="1200" dirty="0" err="1" smtClean="0">
              <a:solidFill>
                <a:schemeClr val="tx1"/>
              </a:solidFill>
              <a:latin typeface="+mj-ea"/>
              <a:ea typeface="+mj-ea"/>
            </a:rPr>
            <a:t>pgsql</a:t>
          </a:r>
          <a:r>
            <a:rPr lang="zh-CN" altLang="en-US" sz="1200" kern="1200" dirty="0" smtClean="0">
              <a:solidFill>
                <a:schemeClr val="tx1"/>
              </a:solidFill>
              <a:latin typeface="+mj-ea"/>
              <a:ea typeface="+mj-ea"/>
            </a:rPr>
            <a:t>）</a:t>
          </a:r>
          <a:endParaRPr lang="zh-CN" altLang="en-US" sz="1200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3886206" y="640362"/>
        <a:ext cx="1329218" cy="778162"/>
      </dsp:txXfrm>
    </dsp:sp>
    <dsp:sp modelId="{FDAC9708-31F2-4A6E-91FA-F5F132F04EC3}">
      <dsp:nvSpPr>
        <dsp:cNvPr id="0" name=""/>
        <dsp:cNvSpPr/>
      </dsp:nvSpPr>
      <dsp:spPr>
        <a:xfrm rot="5400000">
          <a:off x="4404785" y="1539170"/>
          <a:ext cx="292059" cy="34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-5400000">
        <a:off x="4448319" y="1563967"/>
        <a:ext cx="204992" cy="204441"/>
      </dsp:txXfrm>
    </dsp:sp>
    <dsp:sp modelId="{7DD9F440-F5B6-441D-A101-CC04ED542CA1}">
      <dsp:nvSpPr>
        <dsp:cNvPr id="0" name=""/>
        <dsp:cNvSpPr/>
      </dsp:nvSpPr>
      <dsp:spPr>
        <a:xfrm>
          <a:off x="3861996" y="1993790"/>
          <a:ext cx="1377638" cy="826582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+mj-ea"/>
              <a:ea typeface="+mj-ea"/>
            </a:rPr>
            <a:t>更新缓存（通知更新</a:t>
          </a:r>
          <a:r>
            <a:rPr lang="en-US" altLang="zh-CN" sz="1200" kern="1200" dirty="0" err="1" smtClean="0">
              <a:solidFill>
                <a:schemeClr val="tx1"/>
              </a:solidFill>
              <a:latin typeface="+mj-ea"/>
              <a:ea typeface="+mj-ea"/>
            </a:rPr>
            <a:t>redis</a:t>
          </a:r>
          <a:r>
            <a:rPr lang="zh-CN" altLang="en-US" sz="1200" kern="1200" dirty="0" smtClean="0">
              <a:solidFill>
                <a:schemeClr val="tx1"/>
              </a:solidFill>
              <a:latin typeface="+mj-ea"/>
              <a:ea typeface="+mj-ea"/>
            </a:rPr>
            <a:t>节点）</a:t>
          </a:r>
          <a:endParaRPr lang="zh-CN" altLang="en-US" sz="1200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3886206" y="2018000"/>
        <a:ext cx="1329218" cy="778162"/>
      </dsp:txXfrm>
    </dsp:sp>
    <dsp:sp modelId="{4D98D75C-E945-4529-9449-854F074DD80E}">
      <dsp:nvSpPr>
        <dsp:cNvPr id="0" name=""/>
        <dsp:cNvSpPr/>
      </dsp:nvSpPr>
      <dsp:spPr>
        <a:xfrm rot="10800000">
          <a:off x="3448704" y="2236255"/>
          <a:ext cx="292059" cy="341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10800000">
        <a:off x="3536322" y="2304586"/>
        <a:ext cx="204441" cy="204992"/>
      </dsp:txXfrm>
    </dsp:sp>
    <dsp:sp modelId="{6E366852-B09B-42C4-9E3C-3D783E5DBD82}">
      <dsp:nvSpPr>
        <dsp:cNvPr id="0" name=""/>
        <dsp:cNvSpPr/>
      </dsp:nvSpPr>
      <dsp:spPr>
        <a:xfrm>
          <a:off x="1933302" y="1993790"/>
          <a:ext cx="1377638" cy="8265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  <a:latin typeface="+mj-ea"/>
              <a:ea typeface="+mj-ea"/>
            </a:rPr>
            <a:t>调用完成</a:t>
          </a:r>
          <a:endParaRPr lang="zh-CN" altLang="en-US" sz="1200" kern="1200" dirty="0">
            <a:solidFill>
              <a:schemeClr val="tx1"/>
            </a:solidFill>
            <a:latin typeface="+mj-ea"/>
            <a:ea typeface="+mj-ea"/>
          </a:endParaRPr>
        </a:p>
      </dsp:txBody>
      <dsp:txXfrm>
        <a:off x="1957512" y="2018000"/>
        <a:ext cx="1329218" cy="7781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72736-D161-4E17-BF16-401408FAFB10}">
      <dsp:nvSpPr>
        <dsp:cNvPr id="0" name=""/>
        <dsp:cNvSpPr/>
      </dsp:nvSpPr>
      <dsp:spPr>
        <a:xfrm>
          <a:off x="1735301" y="1379"/>
          <a:ext cx="1710422" cy="1710422"/>
        </a:xfrm>
        <a:prstGeom prst="ellipse">
          <a:avLst/>
        </a:prstGeom>
        <a:solidFill>
          <a:schemeClr val="accent3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9D73FB7-568D-4E15-8F87-0858CAC9B522}">
      <dsp:nvSpPr>
        <dsp:cNvPr id="0" name=""/>
        <dsp:cNvSpPr/>
      </dsp:nvSpPr>
      <dsp:spPr>
        <a:xfrm>
          <a:off x="1816212" y="73217"/>
          <a:ext cx="307875" cy="30787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6926C68-42A9-463C-B3B4-7A1B7424B2C2}">
      <dsp:nvSpPr>
        <dsp:cNvPr id="0" name=""/>
        <dsp:cNvSpPr/>
      </dsp:nvSpPr>
      <dsp:spPr>
        <a:xfrm>
          <a:off x="1970150" y="73217"/>
          <a:ext cx="1646803" cy="30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 </a:t>
          </a:r>
          <a:endParaRPr lang="zh-CN" altLang="en-US" sz="1800" kern="1200" dirty="0"/>
        </a:p>
      </dsp:txBody>
      <dsp:txXfrm>
        <a:off x="1970150" y="73217"/>
        <a:ext cx="1646803" cy="307875"/>
      </dsp:txXfrm>
    </dsp:sp>
    <dsp:sp modelId="{80D9C72F-2726-485D-BC15-B18D125C67A4}">
      <dsp:nvSpPr>
        <dsp:cNvPr id="0" name=""/>
        <dsp:cNvSpPr/>
      </dsp:nvSpPr>
      <dsp:spPr>
        <a:xfrm>
          <a:off x="1970150" y="381093"/>
          <a:ext cx="1646803" cy="23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 </a:t>
          </a:r>
          <a:endParaRPr lang="zh-CN" altLang="en-US" sz="1400" kern="1200" dirty="0"/>
        </a:p>
      </dsp:txBody>
      <dsp:txXfrm>
        <a:off x="1970150" y="381093"/>
        <a:ext cx="1646803" cy="238775"/>
      </dsp:txXfrm>
    </dsp:sp>
    <dsp:sp modelId="{2AB04A68-7240-4133-9958-99BAB586C4CB}">
      <dsp:nvSpPr>
        <dsp:cNvPr id="0" name=""/>
        <dsp:cNvSpPr/>
      </dsp:nvSpPr>
      <dsp:spPr>
        <a:xfrm>
          <a:off x="1970150" y="619869"/>
          <a:ext cx="76190" cy="761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F16F8A-6B31-4655-99B2-D7ED4BFF66C7}">
      <dsp:nvSpPr>
        <dsp:cNvPr id="0" name=""/>
        <dsp:cNvSpPr/>
      </dsp:nvSpPr>
      <dsp:spPr>
        <a:xfrm>
          <a:off x="1970150" y="696059"/>
          <a:ext cx="1646803" cy="21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     </a:t>
          </a:r>
          <a:r>
            <a:rPr lang="zh-CN" altLang="en-US" sz="1400" kern="1200" dirty="0" smtClean="0">
              <a:latin typeface="+mj-ea"/>
              <a:ea typeface="+mj-ea"/>
            </a:rPr>
            <a:t>用完即毁</a:t>
          </a:r>
          <a:r>
            <a:rPr lang="zh-CN" altLang="en-US" sz="1400" kern="1200" baseline="0" dirty="0" smtClean="0">
              <a:latin typeface="+mj-ea"/>
              <a:ea typeface="+mj-ea"/>
            </a:rPr>
            <a:t> 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1970150" y="696059"/>
        <a:ext cx="1646803" cy="212245"/>
      </dsp:txXfrm>
    </dsp:sp>
    <dsp:sp modelId="{FEAD2215-17AA-4BE1-895B-56985ED6A487}">
      <dsp:nvSpPr>
        <dsp:cNvPr id="0" name=""/>
        <dsp:cNvSpPr/>
      </dsp:nvSpPr>
      <dsp:spPr>
        <a:xfrm>
          <a:off x="1735301" y="1544334"/>
          <a:ext cx="1710422" cy="1710422"/>
        </a:xfrm>
        <a:prstGeom prst="ellipse">
          <a:avLst/>
        </a:prstGeom>
        <a:solidFill>
          <a:schemeClr val="accent6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289A32E-6B1A-47D5-B1C4-54D6D9E617DC}">
      <dsp:nvSpPr>
        <dsp:cNvPr id="0" name=""/>
        <dsp:cNvSpPr/>
      </dsp:nvSpPr>
      <dsp:spPr>
        <a:xfrm>
          <a:off x="1816212" y="1616172"/>
          <a:ext cx="307875" cy="30787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A377ACF-93CC-42D7-A829-A3B8C1976863}">
      <dsp:nvSpPr>
        <dsp:cNvPr id="0" name=""/>
        <dsp:cNvSpPr/>
      </dsp:nvSpPr>
      <dsp:spPr>
        <a:xfrm>
          <a:off x="1970150" y="1616172"/>
          <a:ext cx="1646803" cy="30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 </a:t>
          </a:r>
          <a:endParaRPr lang="zh-CN" altLang="en-US" sz="1800" kern="1200" dirty="0"/>
        </a:p>
      </dsp:txBody>
      <dsp:txXfrm>
        <a:off x="1970150" y="1616172"/>
        <a:ext cx="1646803" cy="307875"/>
      </dsp:txXfrm>
    </dsp:sp>
    <dsp:sp modelId="{4540E3D5-4403-40F9-9BD2-7F23D61250DF}">
      <dsp:nvSpPr>
        <dsp:cNvPr id="0" name=""/>
        <dsp:cNvSpPr/>
      </dsp:nvSpPr>
      <dsp:spPr>
        <a:xfrm>
          <a:off x="1970150" y="1924048"/>
          <a:ext cx="1646803" cy="238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 </a:t>
          </a:r>
          <a:endParaRPr lang="zh-CN" altLang="en-US" sz="1400" kern="1200" dirty="0"/>
        </a:p>
      </dsp:txBody>
      <dsp:txXfrm>
        <a:off x="1970150" y="1924048"/>
        <a:ext cx="1646803" cy="238775"/>
      </dsp:txXfrm>
    </dsp:sp>
    <dsp:sp modelId="{6EB44EEF-F6D9-4D66-8F34-C26B310F4F52}">
      <dsp:nvSpPr>
        <dsp:cNvPr id="0" name=""/>
        <dsp:cNvSpPr/>
      </dsp:nvSpPr>
      <dsp:spPr>
        <a:xfrm>
          <a:off x="1970150" y="2162824"/>
          <a:ext cx="76190" cy="761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6DC500-1C29-491C-BD68-B0446BDCC421}">
      <dsp:nvSpPr>
        <dsp:cNvPr id="0" name=""/>
        <dsp:cNvSpPr/>
      </dsp:nvSpPr>
      <dsp:spPr>
        <a:xfrm>
          <a:off x="1970150" y="2239014"/>
          <a:ext cx="1646803" cy="21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baseline="0" dirty="0" smtClean="0"/>
            <a:t>         </a:t>
          </a:r>
          <a:r>
            <a:rPr lang="zh-CN" altLang="en-US" sz="1400" kern="1200" baseline="0" dirty="0" smtClean="0">
              <a:latin typeface="+mj-ea"/>
              <a:ea typeface="+mj-ea"/>
            </a:rPr>
            <a:t>常驻</a:t>
          </a:r>
          <a:endParaRPr lang="zh-CN" altLang="en-US" sz="1400" kern="1200" dirty="0">
            <a:latin typeface="+mj-ea"/>
            <a:ea typeface="+mj-ea"/>
          </a:endParaRPr>
        </a:p>
      </dsp:txBody>
      <dsp:txXfrm>
        <a:off x="1970150" y="2239014"/>
        <a:ext cx="1646803" cy="212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67737-C807-4B5D-A9FE-42BCD41E1281}">
      <dsp:nvSpPr>
        <dsp:cNvPr id="0" name=""/>
        <dsp:cNvSpPr/>
      </dsp:nvSpPr>
      <dsp:spPr>
        <a:xfrm>
          <a:off x="692273" y="108877"/>
          <a:ext cx="2160808" cy="75042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0DB77-5F94-4DE4-ABA8-6FD1ECAE8587}">
      <dsp:nvSpPr>
        <dsp:cNvPr id="0" name=""/>
        <dsp:cNvSpPr/>
      </dsp:nvSpPr>
      <dsp:spPr>
        <a:xfrm>
          <a:off x="1566647" y="1946402"/>
          <a:ext cx="418761" cy="26800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C3769-2A8F-405D-8594-2226F56CA108}">
      <dsp:nvSpPr>
        <dsp:cNvPr id="0" name=""/>
        <dsp:cNvSpPr/>
      </dsp:nvSpPr>
      <dsp:spPr>
        <a:xfrm>
          <a:off x="771001" y="2160808"/>
          <a:ext cx="2010054" cy="50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Web</a:t>
          </a:r>
          <a:r>
            <a:rPr lang="zh-CN" altLang="en-US" sz="1700" kern="1200" dirty="0" smtClean="0"/>
            <a:t>应用</a:t>
          </a:r>
          <a:endParaRPr lang="zh-CN" altLang="en-US" sz="1700" kern="1200" dirty="0"/>
        </a:p>
      </dsp:txBody>
      <dsp:txXfrm>
        <a:off x="771001" y="2160808"/>
        <a:ext cx="2010054" cy="502513"/>
      </dsp:txXfrm>
    </dsp:sp>
    <dsp:sp modelId="{BCBBC669-FE21-4AD6-B3BD-21DE10EB9ED2}">
      <dsp:nvSpPr>
        <dsp:cNvPr id="0" name=""/>
        <dsp:cNvSpPr/>
      </dsp:nvSpPr>
      <dsp:spPr>
        <a:xfrm>
          <a:off x="1477869" y="917254"/>
          <a:ext cx="753770" cy="7537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Model</a:t>
          </a:r>
          <a:r>
            <a:rPr lang="zh-CN" altLang="en-US" sz="900" kern="1200" dirty="0" smtClean="0"/>
            <a:t>（下沉）</a:t>
          </a:r>
          <a:endParaRPr lang="zh-CN" altLang="en-US" sz="900" kern="1200" dirty="0"/>
        </a:p>
      </dsp:txBody>
      <dsp:txXfrm>
        <a:off x="1588256" y="1027641"/>
        <a:ext cx="532996" cy="532996"/>
      </dsp:txXfrm>
    </dsp:sp>
    <dsp:sp modelId="{D2638395-3104-4C82-9F3A-753A7590B58C}">
      <dsp:nvSpPr>
        <dsp:cNvPr id="0" name=""/>
        <dsp:cNvSpPr/>
      </dsp:nvSpPr>
      <dsp:spPr>
        <a:xfrm>
          <a:off x="1008108" y="216028"/>
          <a:ext cx="753770" cy="753770"/>
        </a:xfrm>
        <a:prstGeom prst="ellipse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Controller</a:t>
          </a:r>
          <a:r>
            <a:rPr lang="zh-CN" altLang="en-US" sz="900" kern="1200" dirty="0" smtClean="0"/>
            <a:t>（下沉）</a:t>
          </a:r>
          <a:endParaRPr lang="zh-CN" altLang="en-US" sz="900" kern="1200" dirty="0"/>
        </a:p>
      </dsp:txBody>
      <dsp:txXfrm>
        <a:off x="1118495" y="326415"/>
        <a:ext cx="532996" cy="532996"/>
      </dsp:txXfrm>
    </dsp:sp>
    <dsp:sp modelId="{B80A0057-79F0-46A2-BD2D-022C532D4626}">
      <dsp:nvSpPr>
        <dsp:cNvPr id="0" name=""/>
        <dsp:cNvSpPr/>
      </dsp:nvSpPr>
      <dsp:spPr>
        <a:xfrm>
          <a:off x="1838516" y="38320"/>
          <a:ext cx="753770" cy="753770"/>
        </a:xfrm>
        <a:prstGeom prst="ellipse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View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/>
            <a:t>（前置）</a:t>
          </a:r>
          <a:endParaRPr lang="zh-CN" altLang="en-US" sz="900" kern="1200" dirty="0"/>
        </a:p>
      </dsp:txBody>
      <dsp:txXfrm>
        <a:off x="1948903" y="148707"/>
        <a:ext cx="532996" cy="532996"/>
      </dsp:txXfrm>
    </dsp:sp>
    <dsp:sp modelId="{18525952-E9F0-4155-8302-63FEE50F8C21}">
      <dsp:nvSpPr>
        <dsp:cNvPr id="0" name=""/>
        <dsp:cNvSpPr/>
      </dsp:nvSpPr>
      <dsp:spPr>
        <a:xfrm>
          <a:off x="607272" y="0"/>
          <a:ext cx="2345063" cy="187605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093B4-A017-42A9-9C17-F9A99C902B05}">
      <dsp:nvSpPr>
        <dsp:cNvPr id="0" name=""/>
        <dsp:cNvSpPr/>
      </dsp:nvSpPr>
      <dsp:spPr>
        <a:xfrm rot="5400000">
          <a:off x="1441411" y="41272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8</a:t>
          </a:r>
          <a:r>
            <a:rPr lang="zh-CN" altLang="en-US" sz="1200" kern="1200" dirty="0" smtClean="0"/>
            <a:t>核</a:t>
          </a:r>
          <a:r>
            <a:rPr lang="en-US" altLang="zh-CN" sz="1200" kern="1200" dirty="0" err="1" smtClean="0"/>
            <a:t>cpu</a:t>
          </a:r>
          <a:r>
            <a:rPr lang="en-US" altLang="zh-CN" sz="1200" kern="1200" dirty="0" smtClean="0"/>
            <a:t> 4g</a:t>
          </a:r>
          <a:r>
            <a:rPr lang="zh-CN" altLang="en-US" sz="1200" kern="1200" dirty="0" smtClean="0"/>
            <a:t>内存</a:t>
          </a:r>
          <a:endParaRPr lang="zh-CN" altLang="en-US" sz="1200" kern="1200" dirty="0"/>
        </a:p>
      </dsp:txBody>
      <dsp:txXfrm rot="-5400000">
        <a:off x="1631291" y="498713"/>
        <a:ext cx="566917" cy="651629"/>
      </dsp:txXfrm>
    </dsp:sp>
    <dsp:sp modelId="{82E76F14-AF22-4705-9699-761CD0C99AB0}">
      <dsp:nvSpPr>
        <dsp:cNvPr id="0" name=""/>
        <dsp:cNvSpPr/>
      </dsp:nvSpPr>
      <dsp:spPr>
        <a:xfrm>
          <a:off x="2351547" y="540524"/>
          <a:ext cx="1056492" cy="56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自主选择框架</a:t>
          </a:r>
          <a:endParaRPr lang="zh-CN" altLang="en-US" sz="1200" kern="1200" dirty="0"/>
        </a:p>
      </dsp:txBody>
      <dsp:txXfrm>
        <a:off x="2351547" y="540524"/>
        <a:ext cx="1056492" cy="568006"/>
      </dsp:txXfrm>
    </dsp:sp>
    <dsp:sp modelId="{089A1A4B-CDF8-4EB8-BEED-82D068515651}">
      <dsp:nvSpPr>
        <dsp:cNvPr id="0" name=""/>
        <dsp:cNvSpPr/>
      </dsp:nvSpPr>
      <dsp:spPr>
        <a:xfrm rot="5400000">
          <a:off x="551913" y="41272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741793" y="498713"/>
        <a:ext cx="566917" cy="651629"/>
      </dsp:txXfrm>
    </dsp:sp>
    <dsp:sp modelId="{6AC7FFAA-F05D-4380-A4A4-F217ADACFFE5}">
      <dsp:nvSpPr>
        <dsp:cNvPr id="0" name=""/>
        <dsp:cNvSpPr/>
      </dsp:nvSpPr>
      <dsp:spPr>
        <a:xfrm rot="5400000">
          <a:off x="994958" y="121626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无法增量部署</a:t>
          </a:r>
          <a:endParaRPr lang="zh-CN" altLang="en-US" sz="1200" kern="1200" dirty="0"/>
        </a:p>
      </dsp:txBody>
      <dsp:txXfrm rot="-5400000">
        <a:off x="1184838" y="1302253"/>
        <a:ext cx="566917" cy="651629"/>
      </dsp:txXfrm>
    </dsp:sp>
    <dsp:sp modelId="{D2BDCF31-5BAF-4C70-B0C8-0CDAEBDAE9B0}">
      <dsp:nvSpPr>
        <dsp:cNvPr id="0" name=""/>
        <dsp:cNvSpPr/>
      </dsp:nvSpPr>
      <dsp:spPr>
        <a:xfrm>
          <a:off x="0" y="1344064"/>
          <a:ext cx="1022412" cy="56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自主维护服务  扩缩容</a:t>
          </a:r>
          <a:endParaRPr lang="zh-CN" altLang="en-US" sz="1200" kern="1200" dirty="0"/>
        </a:p>
      </dsp:txBody>
      <dsp:txXfrm>
        <a:off x="0" y="1344064"/>
        <a:ext cx="1022412" cy="568006"/>
      </dsp:txXfrm>
    </dsp:sp>
    <dsp:sp modelId="{B5410E16-C397-4FEC-9B55-74102447EDDB}">
      <dsp:nvSpPr>
        <dsp:cNvPr id="0" name=""/>
        <dsp:cNvSpPr/>
      </dsp:nvSpPr>
      <dsp:spPr>
        <a:xfrm rot="5400000">
          <a:off x="1884456" y="121626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074336" y="1302253"/>
        <a:ext cx="566917" cy="651629"/>
      </dsp:txXfrm>
    </dsp:sp>
    <dsp:sp modelId="{6F9CB86D-022A-449A-AFF3-242ECED97920}">
      <dsp:nvSpPr>
        <dsp:cNvPr id="0" name=""/>
        <dsp:cNvSpPr/>
      </dsp:nvSpPr>
      <dsp:spPr>
        <a:xfrm rot="5400000">
          <a:off x="1441411" y="201980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接口相互依赖</a:t>
          </a:r>
          <a:endParaRPr lang="zh-CN" altLang="en-US" sz="1200" kern="1200" dirty="0"/>
        </a:p>
      </dsp:txBody>
      <dsp:txXfrm rot="-5400000">
        <a:off x="1631291" y="2105793"/>
        <a:ext cx="566917" cy="651629"/>
      </dsp:txXfrm>
    </dsp:sp>
    <dsp:sp modelId="{DBE6340C-A9B7-401E-889D-EECA06FDB000}">
      <dsp:nvSpPr>
        <dsp:cNvPr id="0" name=""/>
        <dsp:cNvSpPr/>
      </dsp:nvSpPr>
      <dsp:spPr>
        <a:xfrm>
          <a:off x="2351547" y="2147604"/>
          <a:ext cx="1056492" cy="56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服务间共享状态</a:t>
          </a:r>
          <a:endParaRPr lang="zh-CN" altLang="en-US" sz="1200" kern="1200" dirty="0"/>
        </a:p>
      </dsp:txBody>
      <dsp:txXfrm>
        <a:off x="2351547" y="2147604"/>
        <a:ext cx="1056492" cy="568006"/>
      </dsp:txXfrm>
    </dsp:sp>
    <dsp:sp modelId="{4204C97D-0EBB-488F-BE83-EA78ABCB32B6}">
      <dsp:nvSpPr>
        <dsp:cNvPr id="0" name=""/>
        <dsp:cNvSpPr/>
      </dsp:nvSpPr>
      <dsp:spPr>
        <a:xfrm rot="5400000">
          <a:off x="551913" y="201980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741793" y="2105793"/>
        <a:ext cx="566917" cy="6516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093B4-A017-42A9-9C17-F9A99C902B05}">
      <dsp:nvSpPr>
        <dsp:cNvPr id="0" name=""/>
        <dsp:cNvSpPr/>
      </dsp:nvSpPr>
      <dsp:spPr>
        <a:xfrm rot="5400000">
          <a:off x="1441411" y="41272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/>
            <a:t>0.1</a:t>
          </a:r>
          <a:r>
            <a:rPr lang="zh-CN" altLang="en-US" sz="1000" kern="1200" dirty="0" smtClean="0"/>
            <a:t>核</a:t>
          </a:r>
          <a:r>
            <a:rPr lang="en-US" altLang="zh-CN" sz="1000" kern="1200" dirty="0" err="1" smtClean="0"/>
            <a:t>cpu</a:t>
          </a:r>
          <a:r>
            <a:rPr lang="en-US" altLang="zh-CN" sz="1000" kern="1200" dirty="0" smtClean="0"/>
            <a:t> 128m</a:t>
          </a:r>
          <a:r>
            <a:rPr lang="zh-CN" altLang="en-US" sz="1000" kern="1200" dirty="0" smtClean="0"/>
            <a:t>内存</a:t>
          </a:r>
          <a:endParaRPr lang="zh-CN" altLang="en-US" sz="1000" kern="1200" dirty="0"/>
        </a:p>
      </dsp:txBody>
      <dsp:txXfrm rot="-5400000">
        <a:off x="1631291" y="498713"/>
        <a:ext cx="566917" cy="651629"/>
      </dsp:txXfrm>
    </dsp:sp>
    <dsp:sp modelId="{82E76F14-AF22-4705-9699-761CD0C99AB0}">
      <dsp:nvSpPr>
        <dsp:cNvPr id="0" name=""/>
        <dsp:cNvSpPr/>
      </dsp:nvSpPr>
      <dsp:spPr>
        <a:xfrm>
          <a:off x="2351547" y="540524"/>
          <a:ext cx="1056492" cy="56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无框架</a:t>
          </a:r>
          <a:endParaRPr lang="zh-CN" altLang="en-US" sz="1000" kern="1200" dirty="0"/>
        </a:p>
      </dsp:txBody>
      <dsp:txXfrm>
        <a:off x="2351547" y="540524"/>
        <a:ext cx="1056492" cy="568006"/>
      </dsp:txXfrm>
    </dsp:sp>
    <dsp:sp modelId="{089A1A4B-CDF8-4EB8-BEED-82D068515651}">
      <dsp:nvSpPr>
        <dsp:cNvPr id="0" name=""/>
        <dsp:cNvSpPr/>
      </dsp:nvSpPr>
      <dsp:spPr>
        <a:xfrm rot="5400000">
          <a:off x="551913" y="41272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741793" y="498713"/>
        <a:ext cx="566917" cy="651629"/>
      </dsp:txXfrm>
    </dsp:sp>
    <dsp:sp modelId="{6AC7FFAA-F05D-4380-A4A4-F217ADACFFE5}">
      <dsp:nvSpPr>
        <dsp:cNvPr id="0" name=""/>
        <dsp:cNvSpPr/>
      </dsp:nvSpPr>
      <dsp:spPr>
        <a:xfrm rot="5400000">
          <a:off x="994958" y="121626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部署义函数为单位</a:t>
          </a:r>
          <a:endParaRPr lang="zh-CN" altLang="en-US" sz="1000" kern="1200" dirty="0"/>
        </a:p>
      </dsp:txBody>
      <dsp:txXfrm rot="-5400000">
        <a:off x="1184838" y="1302253"/>
        <a:ext cx="566917" cy="651629"/>
      </dsp:txXfrm>
    </dsp:sp>
    <dsp:sp modelId="{D2BDCF31-5BAF-4C70-B0C8-0CDAEBDAE9B0}">
      <dsp:nvSpPr>
        <dsp:cNvPr id="0" name=""/>
        <dsp:cNvSpPr/>
      </dsp:nvSpPr>
      <dsp:spPr>
        <a:xfrm>
          <a:off x="0" y="1344064"/>
          <a:ext cx="1022412" cy="56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无需关心运维</a:t>
          </a:r>
          <a:endParaRPr lang="zh-CN" altLang="en-US" sz="1000" kern="1200" dirty="0"/>
        </a:p>
      </dsp:txBody>
      <dsp:txXfrm>
        <a:off x="0" y="1344064"/>
        <a:ext cx="1022412" cy="568006"/>
      </dsp:txXfrm>
    </dsp:sp>
    <dsp:sp modelId="{B5410E16-C397-4FEC-9B55-74102447EDDB}">
      <dsp:nvSpPr>
        <dsp:cNvPr id="0" name=""/>
        <dsp:cNvSpPr/>
      </dsp:nvSpPr>
      <dsp:spPr>
        <a:xfrm rot="5400000">
          <a:off x="1884456" y="121626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2074336" y="1302253"/>
        <a:ext cx="566917" cy="651629"/>
      </dsp:txXfrm>
    </dsp:sp>
    <dsp:sp modelId="{6F9CB86D-022A-449A-AFF3-242ECED97920}">
      <dsp:nvSpPr>
        <dsp:cNvPr id="0" name=""/>
        <dsp:cNvSpPr/>
      </dsp:nvSpPr>
      <dsp:spPr>
        <a:xfrm rot="5400000">
          <a:off x="1402290" y="2005754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函数独立部署</a:t>
          </a:r>
          <a:endParaRPr lang="zh-CN" altLang="en-US" sz="1000" kern="1200" dirty="0"/>
        </a:p>
      </dsp:txBody>
      <dsp:txXfrm rot="-5400000">
        <a:off x="1592170" y="2091744"/>
        <a:ext cx="566917" cy="651629"/>
      </dsp:txXfrm>
    </dsp:sp>
    <dsp:sp modelId="{DBE6340C-A9B7-401E-889D-EECA06FDB000}">
      <dsp:nvSpPr>
        <dsp:cNvPr id="0" name=""/>
        <dsp:cNvSpPr/>
      </dsp:nvSpPr>
      <dsp:spPr>
        <a:xfrm>
          <a:off x="2351547" y="2147604"/>
          <a:ext cx="1056492" cy="56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函数间需要借助存储层来共享状态</a:t>
          </a:r>
          <a:endParaRPr lang="zh-CN" altLang="en-US" sz="1000" kern="1200" dirty="0"/>
        </a:p>
      </dsp:txBody>
      <dsp:txXfrm>
        <a:off x="2351547" y="2147604"/>
        <a:ext cx="1056492" cy="568006"/>
      </dsp:txXfrm>
    </dsp:sp>
    <dsp:sp modelId="{4204C97D-0EBB-488F-BE83-EA78ABCB32B6}">
      <dsp:nvSpPr>
        <dsp:cNvPr id="0" name=""/>
        <dsp:cNvSpPr/>
      </dsp:nvSpPr>
      <dsp:spPr>
        <a:xfrm rot="5400000">
          <a:off x="551913" y="2019803"/>
          <a:ext cx="946677" cy="82360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/>
        </a:p>
      </dsp:txBody>
      <dsp:txXfrm rot="-5400000">
        <a:off x="741793" y="2105793"/>
        <a:ext cx="566917" cy="6516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B98B9-790A-4F88-9B87-0DF8140B5E93}">
      <dsp:nvSpPr>
        <dsp:cNvPr id="0" name=""/>
        <dsp:cNvSpPr/>
      </dsp:nvSpPr>
      <dsp:spPr>
        <a:xfrm>
          <a:off x="0" y="352763"/>
          <a:ext cx="1012612" cy="607567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+mj-ea"/>
              <a:ea typeface="+mj-ea"/>
            </a:rPr>
            <a:t>代理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0" y="352763"/>
        <a:ext cx="1012612" cy="607567"/>
      </dsp:txXfrm>
    </dsp:sp>
    <dsp:sp modelId="{D7037FDD-933D-4BEB-A7D6-8EB13052002F}">
      <dsp:nvSpPr>
        <dsp:cNvPr id="0" name=""/>
        <dsp:cNvSpPr/>
      </dsp:nvSpPr>
      <dsp:spPr>
        <a:xfrm>
          <a:off x="1113873" y="352763"/>
          <a:ext cx="1012612" cy="607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latin typeface="+mj-ea"/>
              <a:ea typeface="+mj-ea"/>
            </a:rPr>
            <a:t>Midway</a:t>
          </a:r>
          <a:r>
            <a:rPr lang="zh-CN" altLang="en-US" sz="1200" kern="1200" dirty="0" smtClean="0">
              <a:latin typeface="+mj-ea"/>
              <a:ea typeface="+mj-ea"/>
            </a:rPr>
            <a:t>函数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1113873" y="352763"/>
        <a:ext cx="1012612" cy="607567"/>
      </dsp:txXfrm>
    </dsp:sp>
    <dsp:sp modelId="{22DDDEF5-DA09-4E02-B1A1-9140113ECCC4}">
      <dsp:nvSpPr>
        <dsp:cNvPr id="0" name=""/>
        <dsp:cNvSpPr/>
      </dsp:nvSpPr>
      <dsp:spPr>
        <a:xfrm>
          <a:off x="2227747" y="352763"/>
          <a:ext cx="1012612" cy="607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>
              <a:latin typeface="+mj-ea"/>
              <a:ea typeface="+mj-ea"/>
            </a:rPr>
            <a:t>napm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2227747" y="352763"/>
        <a:ext cx="1012612" cy="607567"/>
      </dsp:txXfrm>
    </dsp:sp>
    <dsp:sp modelId="{48D94EDA-8377-4D19-A29A-A713190A5C3F}">
      <dsp:nvSpPr>
        <dsp:cNvPr id="0" name=""/>
        <dsp:cNvSpPr/>
      </dsp:nvSpPr>
      <dsp:spPr>
        <a:xfrm>
          <a:off x="556936" y="1061592"/>
          <a:ext cx="1012612" cy="607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+mj-ea"/>
              <a:ea typeface="+mj-ea"/>
            </a:rPr>
            <a:t>日志服务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556936" y="1061592"/>
        <a:ext cx="1012612" cy="607567"/>
      </dsp:txXfrm>
    </dsp:sp>
    <dsp:sp modelId="{1D9FEE70-9AD1-44AD-9867-97CC534FA41E}">
      <dsp:nvSpPr>
        <dsp:cNvPr id="0" name=""/>
        <dsp:cNvSpPr/>
      </dsp:nvSpPr>
      <dsp:spPr>
        <a:xfrm>
          <a:off x="1670810" y="1061592"/>
          <a:ext cx="1012612" cy="6075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+mj-ea"/>
              <a:ea typeface="+mj-ea"/>
            </a:rPr>
            <a:t>链路追踪等</a:t>
          </a:r>
          <a:endParaRPr lang="zh-CN" altLang="en-US" sz="1200" kern="1200" dirty="0">
            <a:latin typeface="+mj-ea"/>
            <a:ea typeface="+mj-ea"/>
          </a:endParaRPr>
        </a:p>
      </dsp:txBody>
      <dsp:txXfrm>
        <a:off x="1670810" y="1061592"/>
        <a:ext cx="1012612" cy="6075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EAEF7-BE10-4128-B906-C54F17462CF6}">
      <dsp:nvSpPr>
        <dsp:cNvPr id="0" name=""/>
        <dsp:cNvSpPr/>
      </dsp:nvSpPr>
      <dsp:spPr>
        <a:xfrm>
          <a:off x="0" y="0"/>
          <a:ext cx="326402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3E1B1-9624-4EDA-B8F1-F7B2EEF6983E}">
      <dsp:nvSpPr>
        <dsp:cNvPr id="0" name=""/>
        <dsp:cNvSpPr/>
      </dsp:nvSpPr>
      <dsp:spPr>
        <a:xfrm>
          <a:off x="163201" y="26567"/>
          <a:ext cx="2284816" cy="56088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1" tIns="0" rIns="8636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Midway web decorator</a:t>
          </a:r>
          <a:endParaRPr lang="zh-CN" altLang="en-US" sz="1600" kern="1200" dirty="0"/>
        </a:p>
      </dsp:txBody>
      <dsp:txXfrm>
        <a:off x="190581" y="53947"/>
        <a:ext cx="2230056" cy="506120"/>
      </dsp:txXfrm>
    </dsp:sp>
    <dsp:sp modelId="{8D6886AF-D9B1-416B-BDFD-B4A1AAE5BA06}">
      <dsp:nvSpPr>
        <dsp:cNvPr id="0" name=""/>
        <dsp:cNvSpPr/>
      </dsp:nvSpPr>
      <dsp:spPr>
        <a:xfrm>
          <a:off x="0" y="1168847"/>
          <a:ext cx="326402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6159F-277B-4775-BF63-4FF1D79845A9}">
      <dsp:nvSpPr>
        <dsp:cNvPr id="0" name=""/>
        <dsp:cNvSpPr/>
      </dsp:nvSpPr>
      <dsp:spPr>
        <a:xfrm>
          <a:off x="163201" y="888407"/>
          <a:ext cx="2284816" cy="560880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1" tIns="0" rIns="8636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Ioc</a:t>
          </a:r>
          <a:r>
            <a:rPr lang="en-US" altLang="zh-CN" sz="1600" kern="1200" dirty="0" smtClean="0"/>
            <a:t> container</a:t>
          </a:r>
          <a:endParaRPr lang="zh-CN" altLang="en-US" sz="1600" kern="1200" dirty="0"/>
        </a:p>
      </dsp:txBody>
      <dsp:txXfrm>
        <a:off x="190581" y="915787"/>
        <a:ext cx="2230056" cy="506120"/>
      </dsp:txXfrm>
    </dsp:sp>
    <dsp:sp modelId="{694FB015-3BD7-4285-BB6C-72C2CD4A6EFA}">
      <dsp:nvSpPr>
        <dsp:cNvPr id="0" name=""/>
        <dsp:cNvSpPr/>
      </dsp:nvSpPr>
      <dsp:spPr>
        <a:xfrm>
          <a:off x="0" y="2030688"/>
          <a:ext cx="326402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1875FB-DE66-4073-B8E1-C3F5640A1B3D}">
      <dsp:nvSpPr>
        <dsp:cNvPr id="0" name=""/>
        <dsp:cNvSpPr/>
      </dsp:nvSpPr>
      <dsp:spPr>
        <a:xfrm>
          <a:off x="163201" y="1750248"/>
          <a:ext cx="228481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1" tIns="0" rIns="86361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Egg loader</a:t>
          </a:r>
          <a:endParaRPr lang="zh-CN" altLang="en-US" sz="1600" kern="1200" dirty="0"/>
        </a:p>
      </dsp:txBody>
      <dsp:txXfrm>
        <a:off x="190581" y="1777628"/>
        <a:ext cx="2230056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215D1-9802-496A-922A-C4E28CF36B41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A1AF-C403-4A7C-88A0-FB351E5152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829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当前业界的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化方向如火突入，有如阿里正在利用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将原有业务迁移，降低成本的，也有正在向这些方向努力前进的，我首先会介绍一下当前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的一些背景，前端使用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的一些场景和方向。第二块会简单介绍一下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Midway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的一些基础上手和使用。第三块会介绍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Midway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在抹平平台差异，架构防腐层的一些设计与心得，最后是对未来的一些期望，方向的思考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最开始的前后端分离，到如今的函数化，都在不断的开拓前端职能，让业务更聚焦，开发更提效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370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讲落地场景前 先想下承接上一张图能否不结束函数 让他被下一次函数调用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用完即毁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常驻但是一段时间不用还是会被回收的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910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只是做了极端抽象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03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只是做了极端抽象 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Bff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的话能想到 只做了无状态数据编排  因此 可以使用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用完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立即立即毁掉的模型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-》 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既可以 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所以第一个应用场景 一定就是 编排 组件间通讯来的数据，和编排后端接口。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5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只是做了极端抽象 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Bff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的话能想到 只做了无状态数据编排  因此 可以使用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用完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立即立即毁掉的模型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-》 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既可以 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所以第一个应用场景 一定就是 编排 组件间通讯来的数据，和编排后端接口。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672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借助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，底层资源编排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-cli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来完成本地创建、开发、调试、发布等用户操作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管理平台集成了实时日志查看、全链路查询等实用功能，并提供了一些页面式函数操作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896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讲落地场景前 先想下 承接上一张图 能否不结束函数 让他北下一次函数调用 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用完 即毁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zh-CN" altLang="en-US" baseline="0" dirty="0" smtClean="0"/>
              <a:t>常驻 但是一段时间不用还是 会被 回收的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826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类似于解决方案的 直接在云函数上 业务放到函数里面 用</a:t>
            </a:r>
            <a:r>
              <a:rPr lang="en-US" altLang="zh-CN" dirty="0" err="1" smtClean="0"/>
              <a:t>koa</a:t>
            </a:r>
            <a:r>
              <a:rPr lang="en-US" altLang="zh-CN" dirty="0" smtClean="0"/>
              <a:t> </a:t>
            </a:r>
            <a:r>
              <a:rPr lang="zh-CN" altLang="en-US" dirty="0" smtClean="0"/>
              <a:t>做一个同构直出方案 （服务端渲染并输出）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NGW </a:t>
            </a:r>
            <a:r>
              <a:rPr lang="zh-CN" altLang="en-US" dirty="0" smtClean="0"/>
              <a:t>可以做到：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实现兜底逻辑： 云函数可能会 </a:t>
            </a:r>
            <a:r>
              <a:rPr lang="en-US" altLang="zh-CN" dirty="0" smtClean="0"/>
              <a:t>crash</a:t>
            </a:r>
            <a:r>
              <a:rPr lang="zh-CN" altLang="en-US" dirty="0" smtClean="0"/>
              <a:t>，这时候走静态页面接入机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灰度逻辑： 直出上现网的过程中可以通过 </a:t>
            </a:r>
            <a:r>
              <a:rPr lang="en-US" altLang="zh-CN" dirty="0" smtClean="0"/>
              <a:t>NGW </a:t>
            </a:r>
            <a:r>
              <a:rPr lang="zh-CN" altLang="en-US" dirty="0" smtClean="0"/>
              <a:t>的配置进行部分灰度测试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链路日志收归： 长期以来，前端不好查具体的链路信息，现在有了 </a:t>
            </a:r>
            <a:r>
              <a:rPr lang="en-US" altLang="zh-CN" dirty="0" smtClean="0"/>
              <a:t>NGW </a:t>
            </a:r>
            <a:r>
              <a:rPr lang="zh-CN" altLang="en-US" dirty="0" smtClean="0"/>
              <a:t>一切皆有可能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另外</a:t>
            </a:r>
            <a:r>
              <a:rPr lang="en-US" altLang="zh-CN" dirty="0" err="1" smtClean="0"/>
              <a:t>Serverless</a:t>
            </a:r>
            <a:r>
              <a:rPr lang="en-US" altLang="zh-CN" dirty="0" smtClean="0"/>
              <a:t> </a:t>
            </a:r>
            <a:r>
              <a:rPr lang="zh-CN" altLang="en-US" dirty="0" smtClean="0"/>
              <a:t>函数会用于「响应 </a:t>
            </a:r>
            <a:r>
              <a:rPr lang="en-US" altLang="zh-CN" dirty="0" smtClean="0"/>
              <a:t>HTTP </a:t>
            </a:r>
            <a:r>
              <a:rPr lang="zh-CN" altLang="en-US" dirty="0" smtClean="0"/>
              <a:t>请求」，即通过 </a:t>
            </a:r>
            <a:r>
              <a:rPr lang="en-US" altLang="zh-CN" dirty="0" smtClean="0"/>
              <a:t>HTTP </a:t>
            </a:r>
            <a:r>
              <a:rPr lang="zh-CN" altLang="en-US" dirty="0" smtClean="0"/>
              <a:t>访问事件来触发云函数的执行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425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Bff</a:t>
            </a:r>
            <a:r>
              <a:rPr lang="en-US" altLang="zh-CN" dirty="0" smtClean="0"/>
              <a:t> </a:t>
            </a:r>
            <a:r>
              <a:rPr lang="zh-CN" altLang="en-US" dirty="0" smtClean="0"/>
              <a:t>层 在云函数这一层 函数之上去处理业务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854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65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开发应用 不管云底层的服务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，组件化可以复用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底下这一层</a:t>
            </a:r>
            <a:r>
              <a:rPr lang="zh-CN" altLang="en-US" baseline="0" dirty="0" smtClean="0"/>
              <a:t> 开发部署调式 上面一层是对应的解决方案，我们不是因为  </a:t>
            </a:r>
            <a:r>
              <a:rPr lang="en-US" altLang="zh-CN" baseline="0" dirty="0" err="1" smtClean="0"/>
              <a:t>serverles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都改成 函数，</a:t>
            </a:r>
            <a:r>
              <a:rPr lang="en-US" altLang="zh-CN" baseline="0" dirty="0" err="1" smtClean="0"/>
              <a:t>faas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只是 计算资源的组织方式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80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当前业界的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化方向如火突入，有如阿里正在利用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将原有业务迁移，降低成本的，也有正在向这些方向努力前进的，我首先会介绍一下当前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的一些背景，前端使用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的一些场景和方向。简单介绍一下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的一些基础上手和使用。并且介绍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在抹平平台差异，架构防腐层的一些设计。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最后是对未来的一些期望，方向的思考。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年开始一直在集团承担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应用的基础开发框架，最开始是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，到后面的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体系等，将集团业务承载至今。最开始的前后端分离，到如今的函数化，都在不断的开拓前端职能，让业务更聚焦，开发更提效。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之前的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v1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版本，我们认为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全栈框架，提供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服务，增加了依赖注入之后，也适合于大型应用的开发，灵活性和应用的可维护性也得到了验证。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而到了现在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时期，整个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框架的定位在逐步的变化。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第二大块的话 会介绍一下 巡检引擎中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的落地方案以及升级方案</a:t>
            </a: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26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Serverless</a:t>
            </a:r>
            <a:r>
              <a:rPr lang="en-US" altLang="zh-CN" dirty="0" smtClean="0"/>
              <a:t> cli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0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Serverless</a:t>
            </a:r>
            <a:r>
              <a:rPr lang="en-US" altLang="zh-CN" dirty="0" smtClean="0"/>
              <a:t> cli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没有显现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138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以前开发要模拟</a:t>
            </a:r>
            <a:r>
              <a:rPr lang="en-US" altLang="zh-CN" dirty="0" err="1" smtClean="0"/>
              <a:t>bakend</a:t>
            </a:r>
            <a:r>
              <a:rPr lang="zh-CN" altLang="en-US" dirty="0" smtClean="0"/>
              <a:t> 没有线上线下，只有线上环境间隔离，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远程调试 在远程起一个</a:t>
            </a:r>
            <a:r>
              <a:rPr lang="en-US" altLang="zh-CN" dirty="0" smtClean="0"/>
              <a:t>debugger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数据的 </a:t>
            </a:r>
            <a:r>
              <a:rPr lang="en-US" altLang="zh-CN" dirty="0" err="1" smtClean="0"/>
              <a:t>serverless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1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以前开发要模拟</a:t>
            </a:r>
            <a:r>
              <a:rPr lang="en-US" altLang="zh-CN" dirty="0" err="1" smtClean="0"/>
              <a:t>bakend</a:t>
            </a:r>
            <a:r>
              <a:rPr lang="zh-CN" altLang="en-US" dirty="0" smtClean="0"/>
              <a:t> 没有线上线下，只有线上环境间隔离，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远程调试 在远程起一个</a:t>
            </a:r>
            <a:r>
              <a:rPr lang="en-US" altLang="zh-CN" dirty="0" smtClean="0"/>
              <a:t>debugger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数据的 </a:t>
            </a:r>
            <a:r>
              <a:rPr lang="en-US" altLang="zh-CN" dirty="0" err="1" smtClean="0"/>
              <a:t>serverless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20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以前开发要模拟</a:t>
            </a:r>
            <a:r>
              <a:rPr lang="en-US" altLang="zh-CN" dirty="0" err="1" smtClean="0"/>
              <a:t>bakend</a:t>
            </a:r>
            <a:r>
              <a:rPr lang="zh-CN" altLang="en-US" dirty="0" smtClean="0"/>
              <a:t> 没有线上线下，只有线上环境间隔离，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远程调试 在远程起一个</a:t>
            </a:r>
            <a:r>
              <a:rPr lang="en-US" altLang="zh-CN" dirty="0" smtClean="0"/>
              <a:t>debugger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数据的 </a:t>
            </a:r>
            <a:r>
              <a:rPr lang="en-US" altLang="zh-CN" dirty="0" err="1" smtClean="0"/>
              <a:t>serverless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76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这里想往广度上给大家 普及一下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，可以在让代码在多云平台部署，在用户选择时可以减少一些顾虑。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是能够方便的让传统的应用迁移上现有的弹性服务，毕竟在集团内，还有非常多的传统应用，不管是在什么场景，这些应用都还需要人维护，需要占用大量的资源，如果能上弹性，对节省成本有非常大的好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第三是让应用本身能够在传统应用和函数之间切换，传统的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是基于装饰器加上依赖注入的特性构建出来的，在函数体系下上，也可以这样做，甚至于通过构建将不同的场景结合到一起，我们希望最后能达到代码不变的情况下，不同场景都可用的状态。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1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这里的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f.yml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就承载了之前的路由层的功能，在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）体系中，路由交给了网关处理，那么我们只需要在项目代码中写对应的原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的内容即可。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152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如图所示，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f.yml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中每一个服务都会对应一个接口，每个接口都由一个方法承载由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字段去映射绑定，而实际运行中，通过依赖注入的方式，框架只根据当前执行的逻辑动态初始化其中方法，所以也不需要担心执行的性能问题。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973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支持社区各个平台的触发器，为了更好的标准化和复用，我们将一些平台的触发器的名字做了转化，在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f.yml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中呈现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当前的服务（函数分组），对标应用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当前的服务提供商，比如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aliyun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tencent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函数的具体信息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层配置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 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引用的资源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引用的插件，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预留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aggregation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聚合部署字段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构建的配置信息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其他自定义信息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上面一般还有个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便于切换云服务运营商 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强大就在与他的工具链 本地触发云端事件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490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目前支持创建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等其它框架支持也将在近期推出，请保持关注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f create --template-package=@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midwayjs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-examples/midway-hooks-react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➜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react_xxx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tree . ├── README.md ├── config-overrides.js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f.yml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函数配置文件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├── public │   ├── favicon.ico │   ├── index.html │   ├── logo192.png │   ├── logo512.png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manifest.json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└── robots.txt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App.test.tsx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函数目录 │  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config.default.ts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├── hook │  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useMethod.ts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├── lambda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接口目录 │  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页面渲染函数 │   ├──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index.css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logo.svg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react-app-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env.d.ts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serviceWorker.ts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setupProxy.js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setupTests.ts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tsconfig.json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directories, 27 files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我们在本地可以通过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来启动，启动时会自动发一个请求到函数端拿数据，渲染到页面，访问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http://127.0.0.1:3000/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，整体效果如下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7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Serverless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能解决什么问题： 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server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是指服务端 他是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serverless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解决问题的 边界 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less 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较少关心吧  较少关心服务端 </a:t>
            </a: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</a:p>
          <a:p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Serverless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为什么很难定义？ 服务免运维，意味整个服务端的运维极其抽象，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serverless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对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web 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的改变是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0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基础也可搭建高性能服务器</a:t>
            </a: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到底什么是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serverless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？ 跟同事们沟通 发现大家都这个概念比较模糊。 狭义的讲：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Faas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架构 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= 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Trgger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驱动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faas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＋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baas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（持久化的第三方服务）</a:t>
            </a: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广义就是服务端　免运维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292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目前支持创建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等其它框架支持也将在近期推出，请保持关注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f create --template-package=@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midwayjs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-examples/midway-hooks-react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➜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react_xxx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tree . ├── README.md ├── config-overrides.js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f.yml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函数配置文件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├── public │   ├── favicon.ico │   ├── index.html │   ├── logo192.png │   ├── logo512.png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manifest.json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└── robots.txt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App.test.tsx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函数目录 │  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config.default.ts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├── hook │  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useMethod.ts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├── lambda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接口目录 │  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页面渲染函数 │   ├──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index.css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logo.svg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react-app-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env.d.ts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serviceWorker.ts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setupProxy.js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setupTests.ts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tsconfig.json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directories, 27 files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我们在本地可以通过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来启动，启动时会自动发一个请求到函数端拿数据，渲染到页面，访问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http://127.0.0.1:3000/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，整体效果如下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1365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目前支持创建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等其它框架支持也将在近期推出，请保持关注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f create --template-package=@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midwayjs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-examples/midway-hooks-react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➜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react_xxx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tree . ├── README.md ├── config-overrides.js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f.yml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函数配置文件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├── public │   ├── favicon.ico │   ├── index.html │   ├── logo192.png │   ├── logo512.png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manifest.json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└── robots.txt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App.test.tsx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函数目录 │  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config.default.ts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├── hook │  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useMethod.ts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├── lambda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接口目录 │  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页面渲染函数 │   ├──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index.css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index.tsx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logo.svg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react-app-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env.d.ts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serviceWorker.ts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│   ├── setupProxy.js │  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setupTests.ts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└──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tsconfig.json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directories, 27 files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我们在本地可以通过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来启动，启动时会自动发一个请求到函数端拿数据，渲染到页面，访问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http://127.0.0.1:3000/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，整体效果如下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30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路由部分也是这种逻辑的其中一层，在调用路由时，获取到对应的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key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，找到对应的方法，整个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v1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都是如此运行起来的。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在之后的迭代过程中，我们发现这样和单一框架依赖会比较深，很难去灵活的调整功能，并且在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场景的能力，很难去适配到其他场景，这就给逻辑的复用和扩展造成了不少困难。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我们希望不同的场场景的代码，能够在一定程度上能够复用，比如常见的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orm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等等，都是可以横跨不同的场景去复用的，甚至于用户的服务层代码本身也是可以去多处复用的。另外一块，我们希望传统全栈到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的过程是有延续性的，不希望代码的写法有比较大的区别，既能在不同的平台通用，又能在不同的技术栈大部分通用。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295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732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关联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tiggers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先用多触发器磨平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初始化的时候，我们会做两个事情，一个就是每个平台的适配器，会自动根据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f.yml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中配置的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provider.name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来生成，我们会自动提供支持的平台启动器（现在已经有阿里云，腾讯云，以及即将完成的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另外一个就是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Midway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框架的入口（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FaaSStarter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），通过它，来调用到实际的用户代码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index.ts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）。其余的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asyncWrapper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asyncEvent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则是用于对异步函数的包裹，让代码可以统一用上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关键字。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76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30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027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56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93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8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加州大学伯克利分校 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 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月份发表过一篇论文，名为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《Cloud Programming Simplified: A Berkeley View on </a:t>
            </a:r>
            <a:r>
              <a:rPr lang="en-US" altLang="zh-CN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Computing</a:t>
            </a:r>
            <a:endParaRPr lang="en-US" altLang="zh-CN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中文大意是：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「无服务器云计算（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Computing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）几乎封装了所有的底层资源管理和系统运维工作，使开发人员更容易使用云基础设施。它提供了一个方式，极大地简化了基于云服务的编程，犹如汇编语言到高级编程语言般的转换。」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这段话中举了一个例子非常生动：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 Assembly Language to high-level programming Languages.</a:t>
            </a:r>
            <a:endParaRPr lang="zh-CN" alt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给云计算带来的改变，就是相当于从汇编语言到高级语言」。汇编语言，计算机专业的学生都有了解过。写汇编的话，首先需要了解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的结构，知道加法器、寄存器，需要自己管理内存、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备等一些底层资源。但开发者的目的并非如此，开发者应该是以业务为导向的。而高级语言提供了诸多能力和框架支持，可以令开发者专注于更快地完成业务上的事情，这才是高级语言所具备的优点，而不是让开发者把精力浪费在底层资源管理。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由此可见，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的内涵就是对全部底层资源和运维工作的封装，让开发者专注于业务逻辑。</a:t>
            </a:r>
          </a:p>
          <a:p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530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：循环双向链表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双向链表其实就是头尾相连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看图我们就明白了，所谓的循环链表就是把头尾相连。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QUEUE_INIT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队列初始化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QUEUE_INSERT_TAIL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插入到队尾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QUEUE_HEAD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头部第一个元素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QUEUE_DATA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获得元素的内容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QUEUE_REMOVE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从队列中移除元素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为什么可以这么高效呢？实际他使用了操作系统提供的高并发异步模型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epoll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freebsd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kqueue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windows: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iocp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每个我们常见的操作系统都为我们封装了类似的高并发异步模型，那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其实就是对各个操作系统进行封装，最后暴露出统一的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供开发者调用，开发者不需要关系底层是什么操作系统，什么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了。 我们来看一下同步模型和异步模型的区别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阻塞模型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我们在一个线程中调用网络请求，之后线程就会被阻塞，直到返回结果才能继续执行线程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在异步模型中 我们调用网络请求后不在去直接调用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阻塞线程，而是轮询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是否发生变化，在返回内容后我们在调用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执行我们的代码，这个过程是非阻塞的。 说了这么多我们通过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个例子了解一下其中的原理。（特别注释 这里图片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AIO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并不指代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而是说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给我们提供上层的异步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的设计）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709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9780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037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DMA(Direct Memory Access</a:t>
            </a:r>
            <a:r>
              <a:rPr lang="zh-CN" altLang="en-US" dirty="0" smtClean="0"/>
              <a:t>，直接存储器访问</a:t>
            </a:r>
            <a:r>
              <a:rPr lang="en-US" altLang="zh-CN" dirty="0" smtClean="0"/>
              <a:t>) </a:t>
            </a:r>
            <a:r>
              <a:rPr lang="zh-CN" altLang="en-US" dirty="0" smtClean="0"/>
              <a:t>是所有现代电脑的重要特色，它允许不同速度的硬件装置来沟通，而不需要依赖于 </a:t>
            </a:r>
            <a:r>
              <a:rPr lang="en-US" altLang="zh-CN" dirty="0" smtClean="0"/>
              <a:t>CPU </a:t>
            </a:r>
            <a:r>
              <a:rPr lang="zh-CN" altLang="en-US" dirty="0" smtClean="0"/>
              <a:t>的大量中断负载。否则，</a:t>
            </a:r>
            <a:r>
              <a:rPr lang="en-US" altLang="zh-CN" dirty="0" smtClean="0"/>
              <a:t>CPU </a:t>
            </a:r>
            <a:r>
              <a:rPr lang="zh-CN" altLang="en-US" dirty="0" smtClean="0"/>
              <a:t>需要从来源把每一片段的资料复制到暂存器，然后把它们再次写回到新的地方。在这个时间中，</a:t>
            </a:r>
            <a:r>
              <a:rPr lang="en-US" altLang="zh-CN" dirty="0" smtClean="0"/>
              <a:t>CPU </a:t>
            </a:r>
            <a:r>
              <a:rPr lang="zh-CN" altLang="en-US" dirty="0" smtClean="0"/>
              <a:t>对于其他的工作来说就无法使用。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7449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44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理解完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的内涵，我们再来谈一下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as a Service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）的本质。一句话而言，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就是至今为止最细粒度的算力分配方式，我们先理解下什么叫算力分配方式。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当我们谈论计算机应用科学的时候，共有三个维度：“算力、算法、数据” 。在「算力」又有两个方向：一是如何让算力更强，让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得更快；二是如何让算力分配的更合理。传统计算机，从单任务实时操作系统到多任务分时操作系统，是解决算力的分配问题，云计算诞生的初衷以及要解决问题，也是解决巨大算力资源的合理化分配。云的算力分配方式主要是以什么为粒度的呢？</a:t>
            </a:r>
          </a:p>
          <a:p>
            <a:r>
              <a:rPr lang="zh-CN" altLang="en-US" dirty="0" smtClean="0"/>
              <a:t>答案是虚拟机。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比机器再降维一点的分配粒度是什么？</a:t>
            </a:r>
          </a:p>
          <a:p>
            <a:r>
              <a:rPr lang="zh-CN" altLang="en-US" dirty="0" smtClean="0"/>
              <a:t>答案是容器。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那比容器再降一级的功能是什么？</a:t>
            </a:r>
          </a:p>
          <a:p>
            <a:r>
              <a:rPr lang="zh-CN" altLang="en-US" dirty="0" smtClean="0"/>
              <a:t>答案是函数。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早期的算力分配是物理机为单元，后来是虚拟机和容器。这个算力分配细化的过程，也基本是云计算发展的过程。现在云上可以函数作为一个计算单元，变成每一次业务执行分配一次资源，没有业务就没有资源分配。所以，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是一个以函数（业务）为粒度的算力分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cap="none" spc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cap="none" spc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872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函数即时服务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我自己总结下：他需要我们从代码里加载到内存里，也就是实例化，然后被调用时执行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这是之前的做法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中也是一样的函数需要实例化，然后触发器的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　其他函数调用，　区别在哪？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我认为是底下的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 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是预先设置好的　你也可以理解成　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他会伴随著　函数一起销毁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函数掉用完后云服务商自动收回　我们回过去看这个图片　用我们熟悉的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应用举个例子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会对应一个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　，我们就用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来取代这个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函数，因为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请求量大的时候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函数会自动扩容，小的时候呢就缩容。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来解答　这个神奇的现象。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你可以很直观的想象，每个节点都是一个函数，处理完成后，将下个函数所需要的值传递过去，调用下一个函数（节点），这样过程非常清晰、逻辑独立，复用也更为简单。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的核心，就是讲究颗粒度，函数拆分到极致的细致</a:t>
            </a: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37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函数即时服务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我自己总结下：他需要我们从代码里加载到内存里，也就是实例化，然后被调用时执行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这是之前的做法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中也是一样的函数需要实例化，然后触发器的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　其他函数调用，　区别在哪？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我认为是底下的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 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是预先设置好的　你也可以理解成　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他会伴随著　函数一起销毁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函数掉用完后云服务商自动收回　我们回过去看这个图片　用我们熟悉的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应用举个例子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会对应一个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　，我们就用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来取代这个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函数，因为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请求量大的时候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函数会自动扩容，小的时候呢就缩容。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下一个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来解答　这个神奇的现象。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你可以很直观的想象，每个节点都是一个函数，处理完成后，将下个函数所需要的值传递过去，调用下一个函数（节点），这样过程非常清晰、逻辑独立，复用也更为简单。</a:t>
            </a: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的核心，就是讲究颗粒度，函数拆分到极致的细致</a:t>
            </a:r>
          </a:p>
          <a:p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581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承接上一个页面的这个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runtime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，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runtime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不可控制，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faas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又是无状态的，数据持久化这一块怎么解决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mvc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的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model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又怎么解决。</a:t>
            </a:r>
          </a:p>
          <a:p>
            <a:endParaRPr lang="zh-CN" altLang="en-US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举个例子　如果之前的后端服务是要散架的绿皮卡。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baas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就是为了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faas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准备的高铁车厢</a:t>
            </a:r>
          </a:p>
          <a:p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Baas</a:t>
            </a:r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我们用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Baas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来解决　　我们以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pqsql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作为例子，后端服务将数据库的命令　封装成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http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的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openapi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供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faas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调用</a:t>
            </a: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自己的话　控制这个</a:t>
            </a:r>
            <a:r>
              <a:rPr lang="en-US" altLang="zh-CN" sz="1200" b="1" cap="none" spc="0" dirty="0" err="1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api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请求的平率和 限流降级　　这个后端服务本身可以可以通过连接池的配置，以及集群的方式去优化</a:t>
            </a:r>
          </a:p>
          <a:p>
            <a:endParaRPr lang="zh-CN" altLang="en-US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各大云服务商上的</a:t>
            </a:r>
            <a:r>
              <a:rPr lang="en-US" altLang="zh-CN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baas</a:t>
            </a:r>
            <a:r>
              <a:rPr lang="zh-CN" altLang="en-US" sz="1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也在日益壮大</a:t>
            </a:r>
          </a:p>
          <a:p>
            <a:endParaRPr lang="en-US" altLang="zh-CN" sz="1200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575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云服务商会一直优化他们负责的部分慢的一般是下载代码，比如程序员吧代码同步上去了，　马上开始调度资源 下载代码的函数实例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请求第一次访问时　就可以用缓存好的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从镜像启动容器　预热冷启动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8A1AF-C403-4A7C-88A0-FB351E5152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64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50" name="Picture 2" descr="C:\Users\fanliyuan\Desktop\PPT模板-2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613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4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3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33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050" name="Picture 2" descr="C:\Users\fanliyuan\Desktop\PPT模板-2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53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05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8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466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653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371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84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26" name="Picture 2" descr="C:\Users\fanliyuan\Desktop\PPT模板-2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168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38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9440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49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06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37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69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64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20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7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336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7FA3-2F8E-4AB3-AA35-D1F9367347D6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56DB8-4780-4252-997E-8348569C46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99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4AC5-522E-4C6E-9B07-38BF792465D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7FF66-7364-401C-A2CD-1F138EAF8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less.com/framework/docs/providers/aws/guide/serverless.yml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hikvision.com.cn/pages/viewpage.action?pageId=149412706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ianbiandashen/bianbiandashen.github.io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971600" y="1347614"/>
            <a:ext cx="3456384" cy="1440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2020</a:t>
            </a: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年 前端分享</a:t>
            </a:r>
            <a:endParaRPr lang="en-US" altLang="zh-CN" sz="24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+mj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2400" b="1" dirty="0">
                <a:latin typeface="+mj-ea"/>
              </a:rPr>
              <a:t>m</a:t>
            </a:r>
            <a:r>
              <a:rPr lang="en-US" altLang="zh-CN" sz="2400" b="1" dirty="0" smtClean="0">
                <a:latin typeface="+mj-ea"/>
              </a:rPr>
              <a:t>idway &amp;&amp; </a:t>
            </a:r>
            <a:r>
              <a:rPr lang="zh-CN" altLang="en-US" sz="2400" b="1" dirty="0" smtClean="0">
                <a:latin typeface="+mj-ea"/>
              </a:rPr>
              <a:t>巡检落地</a:t>
            </a:r>
            <a:endParaRPr lang="en-US" altLang="zh-CN" sz="2400" b="1" dirty="0">
              <a:latin typeface="+mj-ea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922668" y="4093093"/>
            <a:ext cx="1441420" cy="328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分享人：</a:t>
            </a:r>
            <a:r>
              <a:rPr lang="zh-CN" altLang="en-US" sz="1400" dirty="0">
                <a:latin typeface="+mj-ea"/>
                <a:ea typeface="+mj-ea"/>
              </a:rPr>
              <a:t>边黎安</a:t>
            </a:r>
            <a:endParaRPr lang="zh-CN" altLang="zh-CN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3892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8"/>
    </mc:Choice>
    <mc:Fallback xmlns="">
      <p:transition spd="slow" advTm="686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411510"/>
            <a:ext cx="2952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+mj-ea"/>
                <a:ea typeface="+mj-ea"/>
              </a:rPr>
              <a:t>解析下</a:t>
            </a:r>
            <a:r>
              <a:rPr lang="en-US" altLang="zh-CN" sz="1600" dirty="0" err="1" smtClean="0">
                <a:latin typeface="+mj-ea"/>
                <a:ea typeface="+mj-ea"/>
              </a:rPr>
              <a:t>faas</a:t>
            </a:r>
            <a:r>
              <a:rPr lang="zh-CN" altLang="en-US" sz="1600" dirty="0" smtClean="0">
                <a:latin typeface="+mj-ea"/>
                <a:ea typeface="+mj-ea"/>
              </a:rPr>
              <a:t>内部的运行机制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722564" y="1419622"/>
            <a:ext cx="1113132" cy="72008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latin typeface="+mj-ea"/>
                <a:ea typeface="+mj-ea"/>
              </a:rPr>
              <a:t>faas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1979712" y="1563638"/>
            <a:ext cx="576064" cy="394159"/>
          </a:xfrm>
          <a:prstGeom prst="rightArrow">
            <a:avLst>
              <a:gd name="adj1" fmla="val 50000"/>
              <a:gd name="adj2" fmla="val 429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07804" y="915567"/>
            <a:ext cx="2520280" cy="1618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+mj-ea"/>
                <a:ea typeface="+mj-ea"/>
              </a:rPr>
              <a:t>Container</a:t>
            </a:r>
          </a:p>
          <a:p>
            <a:pPr algn="ctr"/>
            <a:endParaRPr lang="en-US" altLang="zh-CN" dirty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en-US" altLang="zh-CN" dirty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55463" y="1203598"/>
            <a:ext cx="2016224" cy="5419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latin typeface="+mj-ea"/>
                <a:ea typeface="+mj-ea"/>
              </a:rPr>
              <a:t>Nodejs</a:t>
            </a:r>
            <a:r>
              <a:rPr lang="zh-CN" altLang="en-US" sz="1000" dirty="0" smtClean="0">
                <a:latin typeface="+mj-ea"/>
                <a:ea typeface="+mj-ea"/>
              </a:rPr>
              <a:t>依赖库</a:t>
            </a:r>
            <a:r>
              <a:rPr lang="zh-CN" altLang="en-US" dirty="0" smtClean="0">
                <a:latin typeface="+mj-ea"/>
                <a:ea typeface="+mj-ea"/>
              </a:rPr>
              <a:t>　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91467" y="1851670"/>
            <a:ext cx="1944216" cy="54194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latin typeface="+mj-ea"/>
                <a:ea typeface="+mj-ea"/>
              </a:rPr>
              <a:t>你的代码 </a:t>
            </a:r>
            <a:r>
              <a:rPr lang="en-US" altLang="zh-CN" sz="1000" dirty="0" smtClean="0">
                <a:latin typeface="+mj-ea"/>
                <a:ea typeface="+mj-ea"/>
              </a:rPr>
              <a:t>index.js</a:t>
            </a:r>
            <a:r>
              <a:rPr lang="zh-CN" altLang="en-US" dirty="0" smtClean="0">
                <a:latin typeface="+mj-ea"/>
                <a:ea typeface="+mj-ea"/>
              </a:rPr>
              <a:t>　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8" name="双括号 7"/>
          <p:cNvSpPr/>
          <p:nvPr/>
        </p:nvSpPr>
        <p:spPr>
          <a:xfrm>
            <a:off x="503548" y="2995389"/>
            <a:ext cx="2952326" cy="194421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r>
              <a:rPr lang="zh-CN" altLang="en-US" sz="1200" dirty="0" smtClean="0">
                <a:latin typeface="+mj-ea"/>
                <a:ea typeface="+mj-ea"/>
              </a:rPr>
              <a:t>容器　</a:t>
            </a:r>
            <a:r>
              <a:rPr lang="en-US" altLang="zh-CN" sz="1200" dirty="0" smtClean="0">
                <a:latin typeface="+mj-ea"/>
                <a:ea typeface="+mj-ea"/>
              </a:rPr>
              <a:t>runtime</a:t>
            </a:r>
            <a:r>
              <a:rPr lang="zh-CN" altLang="en-US" sz="1200" dirty="0" smtClean="0">
                <a:latin typeface="+mj-ea"/>
                <a:ea typeface="+mj-ea"/>
              </a:rPr>
              <a:t>准备</a:t>
            </a:r>
            <a:endParaRPr lang="en-US" altLang="zh-CN" sz="1200" dirty="0" smtClean="0">
              <a:latin typeface="+mj-ea"/>
              <a:ea typeface="+mj-ea"/>
            </a:endParaRPr>
          </a:p>
          <a:p>
            <a:pPr algn="ctr"/>
            <a:r>
              <a:rPr lang="zh-CN" altLang="en-US" sz="1200" dirty="0" smtClean="0">
                <a:latin typeface="+mj-ea"/>
                <a:ea typeface="+mj-ea"/>
              </a:rPr>
              <a:t>函数实例</a:t>
            </a:r>
            <a:endParaRPr lang="en-US" altLang="zh-CN" sz="1200" dirty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en-US" altLang="zh-CN" dirty="0">
              <a:latin typeface="+mj-ea"/>
              <a:ea typeface="+mj-ea"/>
            </a:endParaRPr>
          </a:p>
          <a:p>
            <a:pPr algn="ctr"/>
            <a:endParaRPr lang="en-US" altLang="zh-CN" dirty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en-US" altLang="zh-CN" dirty="0">
              <a:latin typeface="+mj-ea"/>
              <a:ea typeface="+mj-ea"/>
            </a:endParaRPr>
          </a:p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11560" y="3929332"/>
            <a:ext cx="792088" cy="57606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latin typeface="+mj-ea"/>
                <a:ea typeface="+mj-ea"/>
              </a:rPr>
              <a:t>资源调度</a:t>
            </a:r>
            <a:endParaRPr lang="zh-CN" altLang="en-US" sz="900" dirty="0">
              <a:latin typeface="+mj-ea"/>
              <a:ea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475656" y="3931493"/>
            <a:ext cx="792088" cy="57606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latin typeface="+mj-ea"/>
                <a:ea typeface="+mj-ea"/>
              </a:rPr>
              <a:t>下载函数</a:t>
            </a:r>
            <a:endParaRPr lang="zh-CN" altLang="en-US" sz="900" dirty="0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339752" y="3929332"/>
            <a:ext cx="898724" cy="57606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latin typeface="+mj-ea"/>
                <a:ea typeface="+mj-ea"/>
              </a:rPr>
              <a:t>启动容器启动</a:t>
            </a:r>
            <a:r>
              <a:rPr lang="en-US" altLang="zh-CN" sz="900" dirty="0" smtClean="0">
                <a:latin typeface="+mj-ea"/>
                <a:ea typeface="+mj-ea"/>
              </a:rPr>
              <a:t>runtime</a:t>
            </a:r>
            <a:endParaRPr lang="zh-CN" altLang="en-US" sz="900" dirty="0">
              <a:latin typeface="+mj-ea"/>
              <a:ea typeface="+mj-ea"/>
            </a:endParaRPr>
          </a:p>
        </p:txBody>
      </p:sp>
      <p:sp>
        <p:nvSpPr>
          <p:cNvPr id="14" name="双括号 13"/>
          <p:cNvSpPr/>
          <p:nvPr/>
        </p:nvSpPr>
        <p:spPr>
          <a:xfrm>
            <a:off x="3599892" y="3003798"/>
            <a:ext cx="2772308" cy="194421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r>
              <a:rPr lang="zh-CN" altLang="en-US" sz="1200" dirty="0" smtClean="0">
                <a:latin typeface="+mj-ea"/>
                <a:ea typeface="+mj-ea"/>
              </a:rPr>
              <a:t>函数执行阶段</a:t>
            </a:r>
            <a:endParaRPr lang="en-US" altLang="zh-CN" sz="1200" dirty="0" smtClean="0">
              <a:latin typeface="+mj-ea"/>
              <a:ea typeface="+mj-ea"/>
            </a:endParaRPr>
          </a:p>
          <a:p>
            <a:pPr algn="ctr"/>
            <a:r>
              <a:rPr lang="zh-CN" altLang="en-US" sz="1200" dirty="0" smtClean="0">
                <a:latin typeface="+mj-ea"/>
                <a:ea typeface="+mj-ea"/>
              </a:rPr>
              <a:t>函数执行</a:t>
            </a:r>
            <a:endParaRPr lang="en-US" altLang="zh-CN" sz="1200" dirty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en-US" altLang="zh-CN" dirty="0">
              <a:latin typeface="+mj-ea"/>
              <a:ea typeface="+mj-ea"/>
            </a:endParaRPr>
          </a:p>
          <a:p>
            <a:pPr algn="ctr"/>
            <a:endParaRPr lang="en-US" altLang="zh-CN" dirty="0">
              <a:latin typeface="+mj-ea"/>
              <a:ea typeface="+mj-ea"/>
            </a:endParaRPr>
          </a:p>
          <a:p>
            <a:pPr algn="ctr"/>
            <a:endParaRPr lang="en-US" altLang="zh-CN" dirty="0" smtClean="0">
              <a:latin typeface="+mj-ea"/>
              <a:ea typeface="+mj-ea"/>
            </a:endParaRPr>
          </a:p>
          <a:p>
            <a:pPr algn="ctr"/>
            <a:endParaRPr lang="en-US" altLang="zh-CN" dirty="0">
              <a:latin typeface="+mj-ea"/>
              <a:ea typeface="+mj-ea"/>
            </a:endParaRPr>
          </a:p>
          <a:p>
            <a:pPr algn="ctr"/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707904" y="3960239"/>
            <a:ext cx="792088" cy="57606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latin typeface="+mj-ea"/>
                <a:ea typeface="+mj-ea"/>
              </a:rPr>
              <a:t>函数代码</a:t>
            </a:r>
            <a:endParaRPr lang="zh-CN" altLang="en-US" sz="900" dirty="0"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572000" y="3939902"/>
            <a:ext cx="792088" cy="57606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latin typeface="+mj-ea"/>
                <a:ea typeface="+mj-ea"/>
              </a:rPr>
              <a:t>初始化</a:t>
            </a:r>
            <a:endParaRPr lang="zh-CN" altLang="en-US" sz="900" dirty="0"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436096" y="3929332"/>
            <a:ext cx="792088" cy="57606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>
                <a:latin typeface="+mj-ea"/>
                <a:ea typeface="+mj-ea"/>
              </a:rPr>
              <a:t>执行</a:t>
            </a:r>
            <a:endParaRPr lang="zh-CN" altLang="en-US" sz="900" dirty="0">
              <a:latin typeface="+mj-ea"/>
              <a:ea typeface="+mj-ea"/>
            </a:endParaRPr>
          </a:p>
        </p:txBody>
      </p:sp>
      <p:sp>
        <p:nvSpPr>
          <p:cNvPr id="18" name="对角圆角矩形 17"/>
          <p:cNvSpPr/>
          <p:nvPr/>
        </p:nvSpPr>
        <p:spPr>
          <a:xfrm>
            <a:off x="6300192" y="1203598"/>
            <a:ext cx="2520280" cy="1224136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tx1"/>
                </a:solidFill>
                <a:latin typeface="+mj-ea"/>
                <a:ea typeface="+mj-ea"/>
              </a:rPr>
              <a:t>代码运行时需要３层容器。</a:t>
            </a:r>
            <a:endParaRPr lang="en-US" altLang="zh-CN" sz="11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tx1"/>
                </a:solidFill>
                <a:latin typeface="+mj-ea"/>
                <a:ea typeface="+mj-ea"/>
              </a:rPr>
              <a:t>容器可以理解成代码要运行就要跟硬件打交道。</a:t>
            </a:r>
            <a:endParaRPr lang="en-US" altLang="zh-CN" sz="11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100" dirty="0" smtClean="0">
                <a:solidFill>
                  <a:schemeClr val="tx1"/>
                </a:solidFill>
                <a:latin typeface="+mj-ea"/>
                <a:ea typeface="+mj-ea"/>
              </a:rPr>
              <a:t>方案有</a:t>
            </a:r>
            <a:r>
              <a:rPr lang="en-US" altLang="zh-CN" sz="1100" dirty="0" err="1" smtClean="0">
                <a:solidFill>
                  <a:schemeClr val="tx1"/>
                </a:solidFill>
                <a:latin typeface="+mj-ea"/>
                <a:ea typeface="+mj-ea"/>
              </a:rPr>
              <a:t>docker</a:t>
            </a:r>
            <a:r>
              <a:rPr lang="zh-CN" altLang="en-US" sz="1100" dirty="0">
                <a:solidFill>
                  <a:schemeClr val="tx1"/>
                </a:solidFill>
                <a:latin typeface="+mj-ea"/>
                <a:ea typeface="+mj-ea"/>
              </a:rPr>
              <a:t>、</a:t>
            </a:r>
            <a:r>
              <a:rPr lang="en-US" altLang="zh-CN" sz="1100" dirty="0" err="1" smtClean="0">
                <a:solidFill>
                  <a:schemeClr val="tx1"/>
                </a:solidFill>
                <a:latin typeface="+mj-ea"/>
                <a:ea typeface="+mj-ea"/>
              </a:rPr>
              <a:t>vm</a:t>
            </a:r>
            <a:r>
              <a:rPr lang="zh-CN" altLang="en-US" sz="1100" dirty="0" smtClean="0">
                <a:solidFill>
                  <a:schemeClr val="tx1"/>
                </a:solidFill>
                <a:latin typeface="+mj-ea"/>
                <a:ea typeface="+mj-ea"/>
              </a:rPr>
              <a:t>虚拟机等等。</a:t>
            </a:r>
            <a:endParaRPr lang="zh-CN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流程图: 手动输入 18"/>
          <p:cNvSpPr/>
          <p:nvPr/>
        </p:nvSpPr>
        <p:spPr>
          <a:xfrm>
            <a:off x="6804248" y="3641300"/>
            <a:ext cx="1800200" cy="576064"/>
          </a:xfrm>
          <a:prstGeom prst="flowChartManualInp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rgbClr val="00B050"/>
                </a:solidFill>
                <a:latin typeface="+mj-ea"/>
                <a:ea typeface="+mj-ea"/>
              </a:rPr>
              <a:t>橘色是云服务商做的事情</a:t>
            </a:r>
            <a:endParaRPr lang="zh-CN" altLang="en-US" sz="1050" dirty="0">
              <a:solidFill>
                <a:srgbClr val="00B05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52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987574"/>
            <a:ext cx="5472608" cy="2736304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31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Faas</a:t>
            </a:r>
            <a:r>
              <a:rPr lang="en-US" altLang="zh-CN" sz="3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 </a:t>
            </a:r>
            <a:r>
              <a:rPr lang="zh-CN" altLang="en-US" sz="31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</a:rPr>
              <a:t>这么好 ！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 smtClean="0">
                <a:latin typeface="+mj-ea"/>
              </a:rPr>
              <a:t>落地场景呢 ？？</a:t>
            </a:r>
            <a:endParaRPr lang="zh-CN" altLang="en-US" sz="2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1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+mj-ea"/>
                <a:ea typeface="+mj-ea"/>
              </a:rPr>
              <a:t>两种</a:t>
            </a:r>
            <a:r>
              <a:rPr lang="en-US" altLang="zh-CN" sz="1600" dirty="0" err="1" smtClean="0">
                <a:latin typeface="+mj-ea"/>
                <a:ea typeface="+mj-ea"/>
              </a:rPr>
              <a:t>faas</a:t>
            </a:r>
            <a:r>
              <a:rPr lang="zh-CN" altLang="en-US" sz="1600" dirty="0" smtClean="0">
                <a:latin typeface="+mj-ea"/>
                <a:ea typeface="+mj-ea"/>
              </a:rPr>
              <a:t>进程模型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897616560"/>
              </p:ext>
            </p:extLst>
          </p:nvPr>
        </p:nvGraphicFramePr>
        <p:xfrm>
          <a:off x="1524000" y="1275606"/>
          <a:ext cx="5352256" cy="325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55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en-US" altLang="zh-CN" sz="1600" dirty="0" err="1" smtClean="0">
                <a:latin typeface="+mj-ea"/>
                <a:ea typeface="+mj-ea"/>
              </a:rPr>
              <a:t>faas</a:t>
            </a:r>
            <a:r>
              <a:rPr lang="zh-CN" altLang="en-US" sz="1600" dirty="0" smtClean="0">
                <a:latin typeface="+mj-ea"/>
                <a:ea typeface="+mj-ea"/>
              </a:rPr>
              <a:t>落地场景 </a:t>
            </a:r>
            <a:r>
              <a:rPr lang="en-US" altLang="zh-CN" sz="1600" dirty="0" smtClean="0">
                <a:latin typeface="+mj-ea"/>
                <a:ea typeface="+mj-ea"/>
              </a:rPr>
              <a:t>- </a:t>
            </a:r>
            <a:r>
              <a:rPr lang="zh-CN" altLang="en-US" sz="1600" dirty="0" smtClean="0">
                <a:latin typeface="+mj-ea"/>
                <a:ea typeface="+mj-ea"/>
              </a:rPr>
              <a:t>数据编排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611239384"/>
              </p:ext>
            </p:extLst>
          </p:nvPr>
        </p:nvGraphicFramePr>
        <p:xfrm>
          <a:off x="35496" y="1563638"/>
          <a:ext cx="3552056" cy="268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直接箭头连接符 5"/>
          <p:cNvCxnSpPr/>
          <p:nvPr/>
        </p:nvCxnSpPr>
        <p:spPr>
          <a:xfrm flipV="1">
            <a:off x="3236656" y="1347614"/>
            <a:ext cx="1767392" cy="57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对角圆角矩形 6"/>
          <p:cNvSpPr/>
          <p:nvPr/>
        </p:nvSpPr>
        <p:spPr>
          <a:xfrm>
            <a:off x="5076056" y="1033314"/>
            <a:ext cx="2304256" cy="50405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前端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5652120" y="1766339"/>
            <a:ext cx="0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6516216" y="1766339"/>
            <a:ext cx="0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7032613" y="1804682"/>
            <a:ext cx="1116124" cy="30603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+mj-ea"/>
                <a:ea typeface="+mj-ea"/>
              </a:rPr>
              <a:t>mock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32040" y="2378029"/>
            <a:ext cx="2808312" cy="52168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solidFill>
                  <a:schemeClr val="tx1"/>
                </a:solidFill>
                <a:latin typeface="+mj-ea"/>
                <a:ea typeface="+mj-ea"/>
              </a:rPr>
              <a:t>Bff</a:t>
            </a:r>
            <a:r>
              <a:rPr lang="en-US" altLang="zh-CN" sz="1200" dirty="0" smtClean="0">
                <a:solidFill>
                  <a:schemeClr val="tx1"/>
                </a:solidFill>
                <a:latin typeface="+mj-ea"/>
                <a:ea typeface="+mj-ea"/>
              </a:rPr>
              <a:t>/ </a:t>
            </a:r>
            <a:r>
              <a:rPr lang="en-US" altLang="zh-CN" sz="1200" dirty="0" err="1" smtClean="0">
                <a:solidFill>
                  <a:schemeClr val="tx1"/>
                </a:solidFill>
                <a:latin typeface="+mj-ea"/>
                <a:ea typeface="+mj-ea"/>
              </a:rPr>
              <a:t>Sff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702649" y="3184541"/>
            <a:ext cx="2076126" cy="115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 rot="12653573" flipV="1">
            <a:off x="2966393" y="3199206"/>
            <a:ext cx="154863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后端</a:t>
            </a:r>
            <a:r>
              <a:rPr lang="zh-CN" altLang="en-US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下沉</a:t>
            </a:r>
            <a:endParaRPr lang="zh-CN" altLang="en-US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立方体 16"/>
          <p:cNvSpPr/>
          <p:nvPr/>
        </p:nvSpPr>
        <p:spPr>
          <a:xfrm>
            <a:off x="5364088" y="4173550"/>
            <a:ext cx="720080" cy="720080"/>
          </a:xfrm>
          <a:prstGeom prst="cub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元数据接口</a:t>
            </a:r>
            <a:endParaRPr lang="zh-CN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立方体 17"/>
          <p:cNvSpPr/>
          <p:nvPr/>
        </p:nvSpPr>
        <p:spPr>
          <a:xfrm>
            <a:off x="6924444" y="4173550"/>
            <a:ext cx="720080" cy="72008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+mj-ea"/>
                <a:ea typeface="+mj-ea"/>
              </a:rPr>
              <a:t>元数据接口</a:t>
            </a:r>
          </a:p>
        </p:txBody>
      </p:sp>
      <p:sp>
        <p:nvSpPr>
          <p:cNvPr id="19" name="五边形 18"/>
          <p:cNvSpPr/>
          <p:nvPr/>
        </p:nvSpPr>
        <p:spPr>
          <a:xfrm>
            <a:off x="4860033" y="3315950"/>
            <a:ext cx="3288704" cy="540816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数据编排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69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  <p:bldP spid="12" grpId="0" animBg="1"/>
      <p:bldP spid="13" grpId="0" animBg="1"/>
      <p:bldP spid="16" grpId="0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4032637210"/>
              </p:ext>
            </p:extLst>
          </p:nvPr>
        </p:nvGraphicFramePr>
        <p:xfrm>
          <a:off x="443880" y="1203598"/>
          <a:ext cx="3408040" cy="325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右箭头 9"/>
          <p:cNvSpPr/>
          <p:nvPr/>
        </p:nvSpPr>
        <p:spPr>
          <a:xfrm>
            <a:off x="4355976" y="2643758"/>
            <a:ext cx="6480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+mj-ea"/>
              <a:ea typeface="+mj-ea"/>
            </a:endParaRPr>
          </a:p>
        </p:txBody>
      </p:sp>
      <p:graphicFrame>
        <p:nvGraphicFramePr>
          <p:cNvPr id="33" name="图示 32"/>
          <p:cNvGraphicFramePr/>
          <p:nvPr>
            <p:extLst>
              <p:ext uri="{D42A27DB-BD31-4B8C-83A1-F6EECF244321}">
                <p14:modId xmlns:p14="http://schemas.microsoft.com/office/powerpoint/2010/main" val="1953439952"/>
              </p:ext>
            </p:extLst>
          </p:nvPr>
        </p:nvGraphicFramePr>
        <p:xfrm>
          <a:off x="5364088" y="1131590"/>
          <a:ext cx="3408040" cy="3256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395536" y="411510"/>
            <a:ext cx="231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+mj-ea"/>
                <a:ea typeface="+mj-ea"/>
              </a:rPr>
              <a:t>云函数 和 传统对比</a:t>
            </a:r>
            <a:endParaRPr lang="en-US" altLang="zh-CN" sz="16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3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Graphic spid="3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83568" y="843558"/>
            <a:ext cx="1008112" cy="72008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j-ea"/>
                <a:ea typeface="+mj-ea"/>
              </a:rPr>
              <a:t>开发者</a:t>
            </a:r>
            <a:endParaRPr lang="zh-CN" altLang="en-US" sz="1200" dirty="0">
              <a:latin typeface="+mj-ea"/>
              <a:ea typeface="+mj-ea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1715731" y="1203598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五边形 5"/>
          <p:cNvSpPr/>
          <p:nvPr/>
        </p:nvSpPr>
        <p:spPr>
          <a:xfrm>
            <a:off x="2495982" y="824323"/>
            <a:ext cx="1800200" cy="720080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latin typeface="+mj-ea"/>
                <a:ea typeface="+mj-ea"/>
              </a:rPr>
              <a:t>Serverless</a:t>
            </a:r>
            <a:r>
              <a:rPr lang="en-US" altLang="zh-CN" sz="1200" dirty="0" smtClean="0">
                <a:latin typeface="+mj-ea"/>
                <a:ea typeface="+mj-ea"/>
              </a:rPr>
              <a:t>-cli</a:t>
            </a:r>
            <a:endParaRPr lang="zh-CN" altLang="en-US" sz="1200" dirty="0">
              <a:latin typeface="+mj-ea"/>
              <a:ea typeface="+mj-ea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486504" y="1184363"/>
            <a:ext cx="1165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五边形 11"/>
          <p:cNvSpPr/>
          <p:nvPr/>
        </p:nvSpPr>
        <p:spPr>
          <a:xfrm>
            <a:off x="5944648" y="828127"/>
            <a:ext cx="1800200" cy="720080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 smtClean="0">
                <a:latin typeface="+mj-ea"/>
                <a:ea typeface="+mj-ea"/>
              </a:rPr>
              <a:t>Serverless</a:t>
            </a:r>
            <a:r>
              <a:rPr lang="zh-CN" altLang="en-US" sz="1200" dirty="0" smtClean="0">
                <a:latin typeface="+mj-ea"/>
                <a:ea typeface="+mj-ea"/>
              </a:rPr>
              <a:t>管理平台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05332" y="3023734"/>
            <a:ext cx="1008112" cy="72008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+mj-ea"/>
                <a:ea typeface="+mj-ea"/>
              </a:rPr>
              <a:t>client</a:t>
            </a:r>
            <a:endParaRPr lang="zh-CN" altLang="en-US" sz="1200" dirty="0">
              <a:latin typeface="+mj-ea"/>
              <a:ea typeface="+mj-ea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775902" y="338377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五边形 14"/>
          <p:cNvSpPr/>
          <p:nvPr/>
        </p:nvSpPr>
        <p:spPr>
          <a:xfrm>
            <a:off x="2495982" y="3023734"/>
            <a:ext cx="1800200" cy="720080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j-ea"/>
                <a:ea typeface="+mj-ea"/>
              </a:rPr>
              <a:t>统一网关和</a:t>
            </a:r>
            <a:r>
              <a:rPr lang="en-US" altLang="zh-CN" sz="1200" dirty="0" err="1" smtClean="0">
                <a:latin typeface="+mj-ea"/>
                <a:ea typeface="+mj-ea"/>
              </a:rPr>
              <a:t>faas</a:t>
            </a:r>
            <a:r>
              <a:rPr lang="zh-CN" altLang="en-US" sz="1200" dirty="0" smtClean="0">
                <a:latin typeface="+mj-ea"/>
                <a:ea typeface="+mj-ea"/>
              </a:rPr>
              <a:t>网关</a:t>
            </a:r>
            <a:endParaRPr lang="zh-CN" altLang="en-US" sz="1200" dirty="0">
              <a:latin typeface="+mj-ea"/>
              <a:ea typeface="+mj-ea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427984" y="3383774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854443186"/>
              </p:ext>
            </p:extLst>
          </p:nvPr>
        </p:nvGraphicFramePr>
        <p:xfrm>
          <a:off x="5292080" y="2232248"/>
          <a:ext cx="3240360" cy="177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上下箭头 16"/>
          <p:cNvSpPr/>
          <p:nvPr/>
        </p:nvSpPr>
        <p:spPr>
          <a:xfrm>
            <a:off x="6084168" y="1635646"/>
            <a:ext cx="1521160" cy="864096"/>
          </a:xfrm>
          <a:prstGeom prst="upDownArrow">
            <a:avLst>
              <a:gd name="adj1" fmla="val 50000"/>
              <a:gd name="adj2" fmla="val 4519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+mj-ea"/>
                <a:ea typeface="+mj-ea"/>
              </a:rPr>
              <a:t>函数部署更新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5536" y="4030581"/>
            <a:ext cx="8424936" cy="917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正如在我看来前端领域中</a:t>
            </a:r>
            <a:r>
              <a:rPr lang="en-US" altLang="zh-CN" sz="100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BFF+Serverless</a:t>
            </a:r>
            <a:r>
              <a:rPr lang="zh-CN" altLang="en-US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是一个非常好的双方各取所需的共赢案例，</a:t>
            </a:r>
            <a:r>
              <a:rPr lang="en-US" altLang="zh-CN" sz="100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Serverless</a:t>
            </a:r>
            <a:r>
              <a:rPr lang="zh-CN" altLang="en-US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希望推广，希望扩展场景，而前端开发者们则希望解决</a:t>
            </a:r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UI</a:t>
            </a:r>
            <a:r>
              <a:rPr lang="zh-CN" altLang="en-US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模型与后端数据转换的痛点，于是双方一拍即合。你能说在这一例子中，</a:t>
            </a:r>
            <a:r>
              <a:rPr lang="en-US" altLang="zh-CN" sz="100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Serverless</a:t>
            </a:r>
            <a:r>
              <a:rPr lang="zh-CN" altLang="en-US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所强调的节约资源，弹性伸缩等特性完全契合了</a:t>
            </a:r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BFF</a:t>
            </a:r>
            <a:r>
              <a:rPr lang="zh-CN" altLang="en-US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的需求吗？非也，无需运维才是。在这</a:t>
            </a:r>
            <a:r>
              <a:rPr lang="en-US" altLang="zh-CN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API</a:t>
            </a:r>
            <a:r>
              <a:rPr lang="zh-CN" altLang="en-US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聚合的场景中，针对微服务不再“微”，通过将直接面向需求的接口从各个微服务中剥离转交到</a:t>
            </a:r>
            <a:r>
              <a:rPr lang="en-US" altLang="zh-CN" sz="1000" dirty="0" err="1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Serverless</a:t>
            </a:r>
            <a:r>
              <a:rPr lang="zh-CN" altLang="en-US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层，达到了将各个复杂的接口独立治理、分而治之的思想降低了整体的复杂度，让每个微服务都能直接提供“中台化”的，“可复用”的接口，这往往会</a:t>
            </a:r>
            <a:r>
              <a:rPr lang="zh-CN" altLang="en-US" sz="1000" dirty="0" smtClean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大大提高</a:t>
            </a:r>
            <a:r>
              <a:rPr lang="zh-CN" altLang="en-US" sz="1000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每个微服务的代码可维护性。</a:t>
            </a:r>
          </a:p>
        </p:txBody>
      </p:sp>
    </p:spTree>
    <p:extLst>
      <p:ext uri="{BB962C8B-B14F-4D97-AF65-F5344CB8AC3E}">
        <p14:creationId xmlns:p14="http://schemas.microsoft.com/office/powerpoint/2010/main" val="23860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2" grpId="0" animBg="1"/>
      <p:bldP spid="13" grpId="0" animBg="1"/>
      <p:bldP spid="15" grpId="0" animBg="1"/>
      <p:bldGraphic spid="7" grpId="0">
        <p:bldAsOne/>
      </p:bldGraphic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5656" y="1131590"/>
            <a:ext cx="5472608" cy="2592288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800" dirty="0" smtClean="0">
                <a:latin typeface="+mj-ea"/>
              </a:rPr>
              <a:t>Framework or not framework?</a:t>
            </a:r>
            <a:endParaRPr lang="zh-CN" altLang="en-US" sz="2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902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9140" y="409924"/>
            <a:ext cx="4020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j-ea"/>
                <a:ea typeface="+mj-ea"/>
              </a:rPr>
              <a:t>Xxx</a:t>
            </a:r>
            <a:r>
              <a:rPr lang="zh-CN" altLang="en-US" sz="1600" dirty="0" smtClean="0">
                <a:latin typeface="+mj-ea"/>
                <a:ea typeface="+mj-ea"/>
              </a:rPr>
              <a:t>团队的同构直出 </a:t>
            </a:r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r>
              <a:rPr lang="en-US" altLang="zh-CN" sz="1600" dirty="0" smtClean="0">
                <a:latin typeface="+mj-ea"/>
                <a:ea typeface="+mj-ea"/>
              </a:rPr>
              <a:t> </a:t>
            </a:r>
            <a:r>
              <a:rPr lang="zh-CN" altLang="en-US" sz="1600" dirty="0" smtClean="0">
                <a:latin typeface="+mj-ea"/>
                <a:ea typeface="+mj-ea"/>
              </a:rPr>
              <a:t>落地场景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95536" y="1248894"/>
            <a:ext cx="936104" cy="72008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client</a:t>
            </a:r>
            <a:endParaRPr lang="zh-CN" altLang="en-US" sz="1400" dirty="0">
              <a:latin typeface="+mj-ea"/>
              <a:ea typeface="+mj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1475656" y="160893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2128055" y="1248894"/>
            <a:ext cx="936104" cy="72008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latin typeface="+mj-ea"/>
                <a:ea typeface="+mj-ea"/>
              </a:rPr>
              <a:t>ngw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2091358" y="2243184"/>
            <a:ext cx="1084447" cy="1584176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2"/>
                </a:solidFill>
                <a:latin typeface="+mj-ea"/>
                <a:ea typeface="+mj-ea"/>
              </a:rPr>
              <a:t>业务转发</a:t>
            </a:r>
            <a:endParaRPr lang="en-US" altLang="zh-CN" sz="1400" dirty="0" smtClean="0">
              <a:solidFill>
                <a:schemeClr val="accent2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" dirty="0" smtClean="0">
                <a:solidFill>
                  <a:schemeClr val="accent2"/>
                </a:solidFill>
                <a:latin typeface="+mj-ea"/>
                <a:ea typeface="+mj-ea"/>
              </a:rPr>
              <a:t>灰度鉴权统计</a:t>
            </a:r>
            <a:endParaRPr lang="zh-CN" altLang="en-US" sz="1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3203848" y="160893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3860574" y="1248894"/>
            <a:ext cx="936104" cy="72008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latin typeface="+mj-ea"/>
                <a:ea typeface="+mj-ea"/>
              </a:rPr>
              <a:t>Api</a:t>
            </a:r>
            <a:r>
              <a:rPr lang="zh-CN" altLang="en-US" sz="1400" dirty="0" smtClean="0">
                <a:latin typeface="+mj-ea"/>
                <a:ea typeface="+mj-ea"/>
              </a:rPr>
              <a:t>网关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3851920" y="2283718"/>
            <a:ext cx="1016766" cy="1470512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accent2"/>
                </a:solidFill>
                <a:latin typeface="+mj-ea"/>
                <a:ea typeface="+mj-ea"/>
              </a:rPr>
              <a:t>云函数网关</a:t>
            </a:r>
            <a:endParaRPr lang="zh-CN" altLang="en-US" sz="1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004048" y="160893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横卷形 14"/>
          <p:cNvSpPr/>
          <p:nvPr/>
        </p:nvSpPr>
        <p:spPr>
          <a:xfrm>
            <a:off x="5796136" y="834266"/>
            <a:ext cx="2560442" cy="2529572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+mj-ea"/>
                <a:ea typeface="+mj-ea"/>
              </a:rPr>
              <a:t>云函数同构环境</a:t>
            </a:r>
            <a:endParaRPr lang="en-US" altLang="zh-CN" sz="1400" dirty="0" smtClean="0">
              <a:latin typeface="+mj-ea"/>
              <a:ea typeface="+mj-ea"/>
            </a:endParaRPr>
          </a:p>
          <a:p>
            <a:pPr algn="ctr"/>
            <a:endParaRPr lang="en-US" altLang="zh-CN" sz="1400" dirty="0">
              <a:latin typeface="+mj-ea"/>
              <a:ea typeface="+mj-ea"/>
            </a:endParaRPr>
          </a:p>
          <a:p>
            <a:pPr algn="ctr"/>
            <a:endParaRPr lang="en-US" altLang="zh-CN" sz="1400" dirty="0" smtClean="0">
              <a:latin typeface="+mj-ea"/>
              <a:ea typeface="+mj-ea"/>
            </a:endParaRPr>
          </a:p>
          <a:p>
            <a:pPr algn="ctr"/>
            <a:endParaRPr lang="en-US" altLang="zh-CN" sz="1400" dirty="0">
              <a:latin typeface="+mj-ea"/>
              <a:ea typeface="+mj-ea"/>
            </a:endParaRPr>
          </a:p>
          <a:p>
            <a:pPr algn="ctr"/>
            <a:endParaRPr lang="en-US" altLang="zh-CN" sz="1400" dirty="0" smtClean="0">
              <a:latin typeface="+mj-ea"/>
              <a:ea typeface="+mj-ea"/>
            </a:endParaRPr>
          </a:p>
          <a:p>
            <a:pPr algn="ctr"/>
            <a:endParaRPr lang="en-US" altLang="zh-CN" sz="1400" dirty="0">
              <a:latin typeface="+mj-ea"/>
              <a:ea typeface="+mj-ea"/>
            </a:endParaRPr>
          </a:p>
          <a:p>
            <a:pPr algn="ctr"/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231126" y="1671650"/>
            <a:ext cx="845231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latin typeface="+mj-ea"/>
                <a:ea typeface="+mj-ea"/>
              </a:rPr>
              <a:t>init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292382" y="1670179"/>
            <a:ext cx="845231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latin typeface="+mj-ea"/>
                <a:ea typeface="+mj-ea"/>
              </a:rPr>
              <a:t>koa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7585" y="4028440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ea typeface="+mj-ea"/>
              </a:rPr>
              <a:t>云</a:t>
            </a:r>
            <a:r>
              <a:rPr lang="en-US" altLang="zh-CN" sz="1400" dirty="0" err="1" smtClean="0">
                <a:latin typeface="+mj-ea"/>
                <a:ea typeface="+mj-ea"/>
              </a:rPr>
              <a:t>api</a:t>
            </a:r>
            <a:r>
              <a:rPr lang="zh-CN" altLang="en-US" sz="1400" dirty="0" smtClean="0">
                <a:latin typeface="+mj-ea"/>
                <a:ea typeface="+mj-ea"/>
              </a:rPr>
              <a:t>打通工作流类似解决方案中 </a:t>
            </a:r>
            <a:r>
              <a:rPr lang="zh-CN" altLang="en-US" sz="1400" dirty="0">
                <a:latin typeface="+mj-ea"/>
                <a:ea typeface="+mj-ea"/>
              </a:rPr>
              <a:t>直接在云函数</a:t>
            </a:r>
            <a:r>
              <a:rPr lang="zh-CN" altLang="en-US" sz="1400" dirty="0" smtClean="0">
                <a:latin typeface="+mj-ea"/>
                <a:ea typeface="+mj-ea"/>
              </a:rPr>
              <a:t>上修改 </a:t>
            </a:r>
            <a:r>
              <a:rPr lang="zh-CN" altLang="en-US" sz="1400" dirty="0">
                <a:latin typeface="+mj-ea"/>
                <a:ea typeface="+mj-ea"/>
              </a:rPr>
              <a:t>业务放到函数里面 用</a:t>
            </a:r>
            <a:r>
              <a:rPr lang="en-US" altLang="zh-CN" sz="1400" dirty="0" err="1">
                <a:latin typeface="+mj-ea"/>
                <a:ea typeface="+mj-ea"/>
              </a:rPr>
              <a:t>koa</a:t>
            </a:r>
            <a:r>
              <a:rPr lang="en-US" altLang="zh-CN" sz="1400" dirty="0">
                <a:latin typeface="+mj-ea"/>
                <a:ea typeface="+mj-ea"/>
              </a:rPr>
              <a:t> </a:t>
            </a:r>
            <a:r>
              <a:rPr lang="zh-CN" altLang="en-US" sz="1400" dirty="0">
                <a:latin typeface="+mj-ea"/>
                <a:ea typeface="+mj-ea"/>
              </a:rPr>
              <a:t>做一个</a:t>
            </a:r>
            <a:r>
              <a:rPr lang="zh-CN" altLang="en-US" sz="1400" b="1" dirty="0">
                <a:latin typeface="+mj-ea"/>
                <a:ea typeface="+mj-ea"/>
              </a:rPr>
              <a:t>同构直出</a:t>
            </a:r>
            <a:r>
              <a:rPr lang="zh-CN" altLang="en-US" sz="1400" b="1" dirty="0" smtClean="0">
                <a:latin typeface="+mj-ea"/>
                <a:ea typeface="+mj-ea"/>
              </a:rPr>
              <a:t>方案</a:t>
            </a:r>
            <a:endParaRPr lang="zh-CN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077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9140" y="411510"/>
            <a:ext cx="337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j-ea"/>
                <a:ea typeface="+mj-ea"/>
              </a:rPr>
              <a:t>Xxx</a:t>
            </a:r>
            <a:r>
              <a:rPr lang="zh-CN" altLang="en-US" sz="1600" dirty="0" smtClean="0">
                <a:latin typeface="+mj-ea"/>
                <a:ea typeface="+mj-ea"/>
              </a:rPr>
              <a:t>直播团队的</a:t>
            </a:r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r>
              <a:rPr lang="en-US" altLang="zh-CN" sz="1600" dirty="0" smtClean="0">
                <a:latin typeface="+mj-ea"/>
                <a:ea typeface="+mj-ea"/>
              </a:rPr>
              <a:t> </a:t>
            </a:r>
            <a:r>
              <a:rPr lang="zh-CN" altLang="en-US" sz="1600" dirty="0" smtClean="0">
                <a:latin typeface="+mj-ea"/>
                <a:ea typeface="+mj-ea"/>
              </a:rPr>
              <a:t>落地场景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718974" y="1396681"/>
            <a:ext cx="2196842" cy="2952328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五边形 20"/>
          <p:cNvSpPr/>
          <p:nvPr/>
        </p:nvSpPr>
        <p:spPr>
          <a:xfrm>
            <a:off x="971600" y="1822112"/>
            <a:ext cx="2232248" cy="389598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接入层（鉴权分发）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五边形 21"/>
          <p:cNvSpPr/>
          <p:nvPr/>
        </p:nvSpPr>
        <p:spPr>
          <a:xfrm>
            <a:off x="983314" y="2577612"/>
            <a:ext cx="1824490" cy="426186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+mj-ea"/>
                <a:ea typeface="+mj-ea"/>
              </a:rPr>
              <a:t>crud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3959747" y="2270238"/>
            <a:ext cx="1428564" cy="800796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4" name="五边形 23"/>
          <p:cNvSpPr/>
          <p:nvPr/>
        </p:nvSpPr>
        <p:spPr>
          <a:xfrm>
            <a:off x="992327" y="3349002"/>
            <a:ext cx="2713783" cy="44322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+mj-ea"/>
                <a:ea typeface="+mj-ea"/>
              </a:rPr>
              <a:t>Database backend micro 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012160" y="1419622"/>
            <a:ext cx="2376264" cy="248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 smtClean="0">
                <a:latin typeface="+mj-ea"/>
                <a:ea typeface="+mj-ea"/>
              </a:rPr>
              <a:t>Bff</a:t>
            </a:r>
            <a:r>
              <a:rPr lang="en-US" altLang="zh-CN" sz="1600" dirty="0" smtClean="0">
                <a:latin typeface="+mj-ea"/>
                <a:ea typeface="+mj-ea"/>
              </a:rPr>
              <a:t> </a:t>
            </a:r>
            <a:r>
              <a:rPr lang="zh-CN" altLang="en-US" sz="1600" dirty="0" smtClean="0">
                <a:latin typeface="+mj-ea"/>
                <a:ea typeface="+mj-ea"/>
              </a:rPr>
              <a:t>到</a:t>
            </a:r>
            <a:r>
              <a:rPr lang="en-US" altLang="zh-CN" sz="1600" dirty="0" err="1" smtClean="0">
                <a:latin typeface="+mj-ea"/>
                <a:ea typeface="+mj-ea"/>
              </a:rPr>
              <a:t>sff</a:t>
            </a:r>
            <a:r>
              <a:rPr lang="en-US" altLang="zh-CN" sz="1600" dirty="0" smtClean="0">
                <a:latin typeface="+mj-ea"/>
                <a:ea typeface="+mj-ea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j-ea"/>
                <a:ea typeface="+mj-ea"/>
              </a:rPr>
              <a:t>提高迭代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j-ea"/>
                <a:ea typeface="+mj-ea"/>
              </a:rPr>
              <a:t>按需取用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j-ea"/>
                <a:ea typeface="+mj-ea"/>
              </a:rPr>
              <a:t>分离部署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j-ea"/>
                <a:ea typeface="+mj-ea"/>
              </a:rPr>
              <a:t>细颗粒度拆分业务</a:t>
            </a:r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286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71600" y="1203598"/>
            <a:ext cx="4896544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+mj-ea"/>
                <a:ea typeface="+mj-ea"/>
              </a:rPr>
              <a:t>Serverless</a:t>
            </a:r>
            <a:r>
              <a:rPr lang="en-US" altLang="zh-CN" sz="1600" dirty="0">
                <a:latin typeface="+mj-ea"/>
                <a:ea typeface="+mj-ea"/>
              </a:rPr>
              <a:t> </a:t>
            </a:r>
            <a:r>
              <a:rPr lang="en-US" altLang="zh-CN" sz="1600" dirty="0" smtClean="0">
                <a:latin typeface="+mj-ea"/>
                <a:ea typeface="+mj-ea"/>
              </a:rPr>
              <a:t>framework</a:t>
            </a:r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j-ea"/>
                <a:ea typeface="+mj-ea"/>
              </a:rPr>
              <a:t>组件化  业务功能 为</a:t>
            </a:r>
            <a:r>
              <a:rPr lang="en-US" altLang="zh-CN" sz="1600" dirty="0">
                <a:latin typeface="+mj-ea"/>
                <a:ea typeface="+mj-ea"/>
              </a:rPr>
              <a:t>component</a:t>
            </a:r>
            <a:r>
              <a:rPr lang="zh-CN" altLang="en-US" sz="1600" dirty="0">
                <a:latin typeface="+mj-ea"/>
                <a:ea typeface="+mj-ea"/>
              </a:rPr>
              <a:t>化组织</a:t>
            </a:r>
            <a:r>
              <a:rPr lang="zh-CN" altLang="en-US" sz="1600" dirty="0" smtClean="0">
                <a:latin typeface="+mj-ea"/>
                <a:ea typeface="+mj-ea"/>
              </a:rPr>
              <a:t>管理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j-ea"/>
                <a:ea typeface="+mj-ea"/>
              </a:rPr>
              <a:t>标准化  </a:t>
            </a:r>
            <a:r>
              <a:rPr lang="zh-CN" altLang="en-US" sz="1600" dirty="0">
                <a:latin typeface="+mj-ea"/>
                <a:ea typeface="+mj-ea"/>
              </a:rPr>
              <a:t>我的理解 抹平底层的云差异</a:t>
            </a:r>
          </a:p>
        </p:txBody>
      </p:sp>
    </p:spTree>
    <p:extLst>
      <p:ext uri="{BB962C8B-B14F-4D97-AF65-F5344CB8AC3E}">
        <p14:creationId xmlns:p14="http://schemas.microsoft.com/office/powerpoint/2010/main" val="31264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>
            <a:spLocks/>
          </p:cNvSpPr>
          <p:nvPr/>
        </p:nvSpPr>
        <p:spPr>
          <a:xfrm>
            <a:off x="427466" y="389433"/>
            <a:ext cx="396044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>
                <a:latin typeface="微软雅黑" panose="020B0503020204020204" pitchFamily="34" charset="-122"/>
              </a:rPr>
              <a:t> </a:t>
            </a:r>
            <a:r>
              <a:rPr lang="zh-CN" altLang="en-US" sz="2000" b="1" dirty="0">
                <a:latin typeface="+mj-ea"/>
              </a:rPr>
              <a:t>目  录</a:t>
            </a:r>
          </a:p>
        </p:txBody>
      </p:sp>
      <p:sp>
        <p:nvSpPr>
          <p:cNvPr id="2" name="矩形 1"/>
          <p:cNvSpPr/>
          <p:nvPr/>
        </p:nvSpPr>
        <p:spPr>
          <a:xfrm>
            <a:off x="875479" y="1663052"/>
            <a:ext cx="5928769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75479" y="2715766"/>
            <a:ext cx="5928769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15616" y="1766418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介绍 </a:t>
            </a: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midway </a:t>
            </a:r>
            <a:r>
              <a:rPr lang="en-US" altLang="zh-CN" sz="1600" dirty="0" err="1" smtClean="0">
                <a:solidFill>
                  <a:schemeClr val="bg1"/>
                </a:solidFill>
                <a:latin typeface="+mj-ea"/>
                <a:ea typeface="+mj-ea"/>
              </a:rPr>
              <a:t>serverless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5616" y="283452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巡检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落地方案</a:t>
            </a:r>
          </a:p>
        </p:txBody>
      </p:sp>
    </p:spTree>
    <p:extLst>
      <p:ext uri="{BB962C8B-B14F-4D97-AF65-F5344CB8AC3E}">
        <p14:creationId xmlns:p14="http://schemas.microsoft.com/office/powerpoint/2010/main" val="12761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11510"/>
            <a:ext cx="2808312" cy="316058"/>
          </a:xfrm>
        </p:spPr>
        <p:txBody>
          <a:bodyPr>
            <a:noAutofit/>
          </a:bodyPr>
          <a:lstStyle/>
          <a:p>
            <a:pPr algn="l"/>
            <a:r>
              <a:rPr lang="en-US" altLang="zh-CN" sz="1600" dirty="0" err="1" smtClean="0">
                <a:latin typeface="+mj-ea"/>
              </a:rPr>
              <a:t>Serverless</a:t>
            </a:r>
            <a:r>
              <a:rPr lang="en-US" altLang="zh-CN" sz="1600" dirty="0" smtClean="0">
                <a:latin typeface="+mj-ea"/>
              </a:rPr>
              <a:t> framework</a:t>
            </a:r>
            <a:r>
              <a:rPr lang="zh-CN" altLang="en-US" sz="1600" dirty="0" smtClean="0">
                <a:latin typeface="+mj-ea"/>
              </a:rPr>
              <a:t>原理</a:t>
            </a:r>
            <a:endParaRPr lang="zh-CN" altLang="en-US" sz="1600" dirty="0">
              <a:latin typeface="+mj-ea"/>
            </a:endParaRPr>
          </a:p>
        </p:txBody>
      </p:sp>
      <p:sp>
        <p:nvSpPr>
          <p:cNvPr id="3" name="对角圆角矩形 2"/>
          <p:cNvSpPr/>
          <p:nvPr/>
        </p:nvSpPr>
        <p:spPr>
          <a:xfrm>
            <a:off x="1331640" y="989876"/>
            <a:ext cx="5544616" cy="72008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+mj-ea"/>
                <a:ea typeface="+mj-ea"/>
              </a:rPr>
              <a:t>Restful </a:t>
            </a:r>
            <a:r>
              <a:rPr lang="en-US" altLang="zh-CN" sz="1600" dirty="0" err="1" smtClean="0">
                <a:latin typeface="+mj-ea"/>
                <a:ea typeface="+mj-ea"/>
              </a:rPr>
              <a:t>api</a:t>
            </a:r>
            <a:r>
              <a:rPr lang="en-US" altLang="zh-CN" sz="1600" dirty="0" smtClean="0">
                <a:latin typeface="+mj-ea"/>
                <a:ea typeface="+mj-ea"/>
              </a:rPr>
              <a:t>   </a:t>
            </a:r>
            <a:r>
              <a:rPr lang="en-US" altLang="zh-CN" sz="1600" dirty="0" err="1" smtClean="0">
                <a:latin typeface="+mj-ea"/>
                <a:ea typeface="+mj-ea"/>
              </a:rPr>
              <a:t>bff</a:t>
            </a:r>
            <a:r>
              <a:rPr lang="en-US" altLang="zh-CN" sz="1600" dirty="0" smtClean="0">
                <a:latin typeface="+mj-ea"/>
                <a:ea typeface="+mj-ea"/>
              </a:rPr>
              <a:t>   </a:t>
            </a:r>
            <a:r>
              <a:rPr lang="en-US" altLang="zh-CN" sz="1600" dirty="0" err="1" smtClean="0">
                <a:latin typeface="+mj-ea"/>
                <a:ea typeface="+mj-ea"/>
              </a:rPr>
              <a:t>ssr</a:t>
            </a:r>
            <a:r>
              <a:rPr lang="en-US" altLang="zh-CN" sz="1600" dirty="0" smtClean="0">
                <a:latin typeface="+mj-ea"/>
                <a:ea typeface="+mj-ea"/>
              </a:rPr>
              <a:t>  website full-stack app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5" name="圆柱形 4"/>
          <p:cNvSpPr/>
          <p:nvPr/>
        </p:nvSpPr>
        <p:spPr>
          <a:xfrm>
            <a:off x="3563888" y="4310877"/>
            <a:ext cx="936104" cy="504056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+mj-ea"/>
                <a:ea typeface="+mj-ea"/>
              </a:rPr>
              <a:t>cloud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59632" y="2139702"/>
            <a:ext cx="5760640" cy="17767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+mj-ea"/>
              <a:ea typeface="+mj-ea"/>
            </a:endParaRPr>
          </a:p>
        </p:txBody>
      </p:sp>
      <p:sp>
        <p:nvSpPr>
          <p:cNvPr id="7" name="对角圆角矩形 6"/>
          <p:cNvSpPr/>
          <p:nvPr/>
        </p:nvSpPr>
        <p:spPr>
          <a:xfrm>
            <a:off x="1420788" y="2355726"/>
            <a:ext cx="5366320" cy="554350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+mj-ea"/>
                <a:ea typeface="+mj-ea"/>
              </a:rPr>
              <a:t>组件化： </a:t>
            </a:r>
            <a:r>
              <a:rPr lang="en-US" altLang="zh-CN" sz="1600" dirty="0" smtClean="0">
                <a:latin typeface="+mj-ea"/>
                <a:ea typeface="+mj-ea"/>
              </a:rPr>
              <a:t>egg.js, website, next.js</a:t>
            </a:r>
          </a:p>
        </p:txBody>
      </p:sp>
      <p:sp>
        <p:nvSpPr>
          <p:cNvPr id="8" name="对角圆角矩形 7"/>
          <p:cNvSpPr/>
          <p:nvPr/>
        </p:nvSpPr>
        <p:spPr>
          <a:xfrm>
            <a:off x="1437928" y="3172107"/>
            <a:ext cx="5366320" cy="504056"/>
          </a:xfrm>
          <a:prstGeom prst="round2Diag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+mj-ea"/>
                <a:ea typeface="+mj-ea"/>
              </a:rPr>
              <a:t>标准化：</a:t>
            </a:r>
            <a:r>
              <a:rPr lang="en-US" altLang="zh-CN" sz="1600" dirty="0" smtClean="0">
                <a:latin typeface="+mj-ea"/>
                <a:ea typeface="+mj-ea"/>
              </a:rPr>
              <a:t>develop</a:t>
            </a:r>
            <a:r>
              <a:rPr lang="zh-CN" altLang="en-US" sz="1600" dirty="0" smtClean="0">
                <a:latin typeface="+mj-ea"/>
                <a:ea typeface="+mj-ea"/>
              </a:rPr>
              <a:t>， </a:t>
            </a:r>
            <a:r>
              <a:rPr lang="en-US" altLang="zh-CN" sz="1600" dirty="0" smtClean="0">
                <a:latin typeface="+mj-ea"/>
                <a:ea typeface="+mj-ea"/>
              </a:rPr>
              <a:t>debug</a:t>
            </a:r>
            <a:r>
              <a:rPr lang="zh-CN" altLang="en-US" sz="1600" dirty="0" smtClean="0">
                <a:latin typeface="+mj-ea"/>
                <a:ea typeface="+mj-ea"/>
              </a:rPr>
              <a:t>， </a:t>
            </a:r>
            <a:r>
              <a:rPr lang="en-US" altLang="zh-CN" sz="1600" dirty="0" smtClean="0">
                <a:latin typeface="+mj-ea"/>
                <a:ea typeface="+mj-ea"/>
              </a:rPr>
              <a:t>deploy, monitor</a:t>
            </a:r>
          </a:p>
        </p:txBody>
      </p:sp>
    </p:spTree>
    <p:extLst>
      <p:ext uri="{BB962C8B-B14F-4D97-AF65-F5344CB8AC3E}">
        <p14:creationId xmlns:p14="http://schemas.microsoft.com/office/powerpoint/2010/main" val="255289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15566"/>
            <a:ext cx="4824536" cy="396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38486" y="427499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j-ea"/>
                <a:ea typeface="+mj-ea"/>
              </a:rPr>
              <a:t>4</a:t>
            </a:r>
            <a:r>
              <a:rPr lang="zh-CN" altLang="en-US" sz="1600" dirty="0" smtClean="0">
                <a:latin typeface="+mj-ea"/>
                <a:ea typeface="+mj-ea"/>
              </a:rPr>
              <a:t>分钟 完成一个静态网站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607170"/>
            <a:ext cx="5480641" cy="24767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575" y="1576239"/>
            <a:ext cx="1906825" cy="24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g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8" y="915566"/>
            <a:ext cx="7596336" cy="40672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7544" y="41151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快速部署</a:t>
            </a:r>
            <a:r>
              <a:rPr lang="en-US" altLang="zh-CN" sz="1600" dirty="0" smtClean="0">
                <a:latin typeface="+mj-ea"/>
                <a:ea typeface="+mj-ea"/>
              </a:rPr>
              <a:t>Egg</a:t>
            </a:r>
            <a:r>
              <a:rPr lang="zh-CN" altLang="en-US" sz="1600" dirty="0">
                <a:latin typeface="+mj-ea"/>
                <a:ea typeface="+mj-ea"/>
              </a:rPr>
              <a:t>框架</a:t>
            </a:r>
          </a:p>
        </p:txBody>
      </p:sp>
    </p:spTree>
    <p:extLst>
      <p:ext uri="{BB962C8B-B14F-4D97-AF65-F5344CB8AC3E}">
        <p14:creationId xmlns:p14="http://schemas.microsoft.com/office/powerpoint/2010/main" val="24686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ex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915566"/>
            <a:ext cx="7524328" cy="4028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8486" y="427499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快速部署</a:t>
            </a:r>
            <a:r>
              <a:rPr lang="en-US" altLang="zh-CN" sz="1600" dirty="0" err="1" smtClean="0">
                <a:latin typeface="+mj-ea"/>
                <a:ea typeface="+mj-ea"/>
              </a:rPr>
              <a:t>Hexo</a:t>
            </a:r>
            <a:r>
              <a:rPr lang="zh-CN" altLang="en-US" sz="1600" dirty="0" smtClean="0">
                <a:latin typeface="+mj-ea"/>
                <a:ea typeface="+mj-ea"/>
              </a:rPr>
              <a:t>博客</a:t>
            </a:r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40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7584" y="1017112"/>
            <a:ext cx="4752528" cy="277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+mj-ea"/>
                <a:ea typeface="+mj-ea"/>
              </a:rPr>
              <a:t>Next</a:t>
            </a:r>
            <a:r>
              <a:rPr lang="zh-CN" altLang="en-US" dirty="0" smtClean="0">
                <a:latin typeface="+mj-ea"/>
                <a:ea typeface="+mj-ea"/>
              </a:rPr>
              <a:t>？</a:t>
            </a:r>
            <a:endParaRPr lang="en-US" altLang="zh-CN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j-ea"/>
                <a:ea typeface="+mj-ea"/>
              </a:rPr>
              <a:t>实时日志</a:t>
            </a:r>
            <a:endParaRPr lang="en-US" altLang="zh-CN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j-ea"/>
                <a:ea typeface="+mj-ea"/>
              </a:rPr>
              <a:t>远程调试</a:t>
            </a:r>
            <a:endParaRPr lang="en-US" altLang="zh-CN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+mj-ea"/>
                <a:ea typeface="+mj-ea"/>
              </a:rPr>
              <a:t>Serverlessdb</a:t>
            </a:r>
            <a:endParaRPr lang="en-US" altLang="zh-CN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+mj-ea"/>
                <a:ea typeface="+mj-ea"/>
              </a:rPr>
              <a:t>monitor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275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02218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dirty="0">
                <a:latin typeface="+mj-ea"/>
                <a:ea typeface="+mj-ea"/>
              </a:rPr>
              <a:t>简单介绍 </a:t>
            </a:r>
            <a:r>
              <a:rPr lang="en-US" altLang="zh-CN" dirty="0">
                <a:latin typeface="+mj-ea"/>
                <a:ea typeface="+mj-ea"/>
              </a:rPr>
              <a:t>midway </a:t>
            </a:r>
            <a:r>
              <a:rPr lang="en-US" altLang="zh-CN" dirty="0" err="1" smtClean="0">
                <a:latin typeface="+mj-ea"/>
                <a:ea typeface="+mj-ea"/>
              </a:rPr>
              <a:t>serverless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1560" y="987574"/>
            <a:ext cx="7560840" cy="191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j-ea"/>
                <a:ea typeface="+mj-ea"/>
              </a:rPr>
              <a:t> 一个跨多云平台的 </a:t>
            </a:r>
            <a:r>
              <a:rPr lang="en-US" altLang="zh-CN" sz="1400" dirty="0" err="1" smtClean="0">
                <a:latin typeface="+mj-ea"/>
                <a:ea typeface="+mj-ea"/>
              </a:rPr>
              <a:t>serverless</a:t>
            </a:r>
            <a:r>
              <a:rPr lang="en-US" altLang="zh-CN" sz="1400" dirty="0" smtClean="0">
                <a:latin typeface="+mj-ea"/>
                <a:ea typeface="+mj-ea"/>
              </a:rPr>
              <a:t> framework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j-ea"/>
                <a:ea typeface="+mj-ea"/>
              </a:rPr>
              <a:t> 方便</a:t>
            </a:r>
            <a:r>
              <a:rPr lang="zh-CN" altLang="en-US" sz="1400" dirty="0">
                <a:latin typeface="+mj-ea"/>
                <a:ea typeface="+mj-ea"/>
              </a:rPr>
              <a:t>在传统应用和弹性容器之间迁移的</a:t>
            </a:r>
            <a:r>
              <a:rPr lang="en-US" altLang="zh-CN" sz="1400" dirty="0">
                <a:latin typeface="+mj-ea"/>
                <a:ea typeface="+mj-ea"/>
              </a:rPr>
              <a:t>framework</a:t>
            </a:r>
            <a:r>
              <a:rPr lang="zh-CN" altLang="en-US" sz="1400" dirty="0">
                <a:latin typeface="+mj-ea"/>
                <a:ea typeface="+mj-ea"/>
              </a:rPr>
              <a:t>（降低成本</a:t>
            </a:r>
            <a:r>
              <a:rPr lang="zh-CN" altLang="en-US" sz="1400" dirty="0" smtClean="0">
                <a:latin typeface="+mj-ea"/>
                <a:ea typeface="+mj-ea"/>
              </a:rPr>
              <a:t>）</a:t>
            </a:r>
            <a:endParaRPr lang="en-US" altLang="zh-CN" sz="1400" dirty="0">
              <a:latin typeface="+mj-ea"/>
              <a:ea typeface="+mj-ea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j-ea"/>
                <a:ea typeface="+mj-ea"/>
              </a:rPr>
              <a:t> 在</a:t>
            </a:r>
            <a:r>
              <a:rPr lang="zh-CN" altLang="en-US" sz="1400" dirty="0">
                <a:latin typeface="+mj-ea"/>
                <a:ea typeface="+mj-ea"/>
              </a:rPr>
              <a:t>应用和函数部署之间切换的</a:t>
            </a:r>
            <a:r>
              <a:rPr lang="en-US" altLang="zh-CN" sz="1400" dirty="0" smtClean="0">
                <a:latin typeface="+mj-ea"/>
                <a:ea typeface="+mj-ea"/>
              </a:rPr>
              <a:t>framework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600" y="3116045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+mj-ea"/>
                <a:ea typeface="+mj-ea"/>
              </a:rPr>
              <a:t>midway </a:t>
            </a:r>
            <a:r>
              <a:rPr lang="zh-CN" altLang="en-US" sz="1200" dirty="0">
                <a:solidFill>
                  <a:srgbClr val="FF0000"/>
                </a:solidFill>
                <a:latin typeface="+mj-ea"/>
                <a:ea typeface="+mj-ea"/>
              </a:rPr>
              <a:t>是基于装饰器加上依赖注入的特性构建出来的，在函数体系下，也可以这样做，甚至于通过构建将不同的场景结合到一起，我们希望最后能达到代码不变的情况下，不同场景都可用的状态。</a:t>
            </a:r>
            <a:endParaRPr lang="zh-CN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69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简单介绍 </a:t>
            </a:r>
            <a:r>
              <a:rPr lang="en-US" altLang="zh-CN" sz="1600" dirty="0">
                <a:latin typeface="+mj-ea"/>
                <a:ea typeface="+mj-ea"/>
              </a:rPr>
              <a:t>midway </a:t>
            </a:r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12661"/>
            <a:ext cx="3445004" cy="1915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412661"/>
            <a:ext cx="3189115" cy="1913469"/>
          </a:xfrm>
          <a:prstGeom prst="rect">
            <a:avLst/>
          </a:prstGeom>
        </p:spPr>
      </p:pic>
      <p:sp>
        <p:nvSpPr>
          <p:cNvPr id="2" name="右箭头 1"/>
          <p:cNvSpPr/>
          <p:nvPr/>
        </p:nvSpPr>
        <p:spPr>
          <a:xfrm>
            <a:off x="4427984" y="2225379"/>
            <a:ext cx="504056" cy="2880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1560" y="380591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下面</a:t>
            </a:r>
            <a:r>
              <a:rPr lang="zh-CN" altLang="en-US" dirty="0" smtClean="0"/>
              <a:t>我</a:t>
            </a:r>
            <a:r>
              <a:rPr lang="zh-CN" altLang="en-US" dirty="0"/>
              <a:t>将</a:t>
            </a:r>
            <a:r>
              <a:rPr lang="zh-CN" altLang="en-US" dirty="0" smtClean="0"/>
              <a:t>从</a:t>
            </a:r>
            <a:r>
              <a:rPr lang="en-US" altLang="zh-CN" dirty="0" err="1"/>
              <a:t>yml</a:t>
            </a:r>
            <a:r>
              <a:rPr lang="zh-CN" altLang="en-US" dirty="0"/>
              <a:t>文件入手</a:t>
            </a:r>
          </a:p>
        </p:txBody>
      </p:sp>
      <p:sp>
        <p:nvSpPr>
          <p:cNvPr id="8" name="下箭头 7"/>
          <p:cNvSpPr/>
          <p:nvPr/>
        </p:nvSpPr>
        <p:spPr>
          <a:xfrm>
            <a:off x="1547664" y="4473155"/>
            <a:ext cx="288032" cy="36004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8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38818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dirty="0">
                <a:latin typeface="+mj-ea"/>
                <a:ea typeface="+mj-ea"/>
              </a:rPr>
              <a:t>简单介绍 </a:t>
            </a:r>
            <a:r>
              <a:rPr lang="en-US" altLang="zh-CN" dirty="0">
                <a:latin typeface="+mj-ea"/>
                <a:ea typeface="+mj-ea"/>
              </a:rPr>
              <a:t>midway </a:t>
            </a:r>
            <a:r>
              <a:rPr lang="en-US" altLang="zh-CN" dirty="0" err="1" smtClean="0">
                <a:latin typeface="+mj-ea"/>
                <a:ea typeface="+mj-ea"/>
              </a:rPr>
              <a:t>serverless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2439" y="843558"/>
            <a:ext cx="82040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zh-CN" sz="1600" b="1" dirty="0" err="1" smtClean="0">
                <a:latin typeface="+mj-ea"/>
                <a:ea typeface="+mj-ea"/>
              </a:rPr>
              <a:t>f.yml</a:t>
            </a:r>
            <a:r>
              <a:rPr lang="en-US" altLang="zh-CN" sz="1600" b="1" dirty="0" smtClean="0">
                <a:latin typeface="+mj-ea"/>
                <a:ea typeface="+mj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描述文件结构基于 </a:t>
            </a:r>
            <a:r>
              <a:rPr lang="en-US" altLang="zh-CN" sz="1400" dirty="0" err="1">
                <a:latin typeface="+mj-ea"/>
                <a:ea typeface="+mj-ea"/>
                <a:hlinkClick r:id="rId3"/>
              </a:rPr>
              <a:t>serverless.yml</a:t>
            </a:r>
            <a:r>
              <a:rPr lang="zh-CN" altLang="en-US" sz="1400" dirty="0">
                <a:latin typeface="+mj-ea"/>
                <a:ea typeface="+mj-ea"/>
              </a:rPr>
              <a:t>，目标是在现有社区化复用能力之上，希望各个平台的代码能尽可能统一，一套代码可以多处部署，并向上</a:t>
            </a:r>
            <a:r>
              <a:rPr lang="zh-CN" altLang="en-US" sz="1400" dirty="0" smtClean="0">
                <a:latin typeface="+mj-ea"/>
                <a:ea typeface="+mj-ea"/>
              </a:rPr>
              <a:t>扩展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。</a:t>
            </a:r>
            <a:endParaRPr lang="en-US" altLang="zh-CN" sz="1400" dirty="0" smtClean="0"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531" y="2139702"/>
            <a:ext cx="5627741" cy="274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02218"/>
            <a:ext cx="329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dirty="0"/>
              <a:t>简单介绍 </a:t>
            </a:r>
            <a:r>
              <a:rPr lang="en-US" altLang="zh-CN" dirty="0"/>
              <a:t>midway </a:t>
            </a:r>
            <a:r>
              <a:rPr lang="en-US" altLang="zh-CN" dirty="0" err="1" smtClean="0"/>
              <a:t>serverless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2" y="987574"/>
            <a:ext cx="2212776" cy="37444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131590"/>
            <a:ext cx="3023544" cy="189338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47864" y="357986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ea typeface="+mj-ea"/>
              </a:rPr>
              <a:t>触发器的方式有很多类似：</a:t>
            </a:r>
            <a:endParaRPr lang="en-US" altLang="zh-CN" sz="1400" dirty="0" smtClean="0">
              <a:latin typeface="+mj-ea"/>
              <a:ea typeface="+mj-ea"/>
            </a:endParaRPr>
          </a:p>
          <a:p>
            <a:r>
              <a:rPr lang="en-US" altLang="zh-CN" sz="1400" dirty="0" smtClean="0">
                <a:latin typeface="+mj-ea"/>
                <a:ea typeface="+mj-ea"/>
              </a:rPr>
              <a:t>http</a:t>
            </a:r>
            <a:r>
              <a:rPr lang="zh-CN" altLang="en-US" sz="1400" dirty="0" smtClean="0">
                <a:latin typeface="+mj-ea"/>
                <a:ea typeface="+mj-ea"/>
              </a:rPr>
              <a:t>最常见的</a:t>
            </a:r>
            <a:r>
              <a:rPr lang="en-US" altLang="zh-CN" sz="1400" dirty="0" smtClean="0">
                <a:latin typeface="+mj-ea"/>
                <a:ea typeface="+mj-ea"/>
              </a:rPr>
              <a:t>: </a:t>
            </a:r>
            <a:r>
              <a:rPr lang="en-US" altLang="zh-CN" sz="1400" dirty="0" err="1" smtClean="0">
                <a:latin typeface="+mj-ea"/>
                <a:ea typeface="+mj-ea"/>
              </a:rPr>
              <a:t>api</a:t>
            </a:r>
            <a:r>
              <a:rPr lang="zh-CN" altLang="en-US" sz="1400" dirty="0" smtClean="0">
                <a:latin typeface="+mj-ea"/>
                <a:ea typeface="+mj-ea"/>
              </a:rPr>
              <a:t>网关，</a:t>
            </a:r>
            <a:r>
              <a:rPr lang="en-US" altLang="zh-CN" sz="1400" dirty="0" err="1" smtClean="0">
                <a:latin typeface="+mj-ea"/>
                <a:ea typeface="+mj-ea"/>
              </a:rPr>
              <a:t>oss</a:t>
            </a:r>
            <a:r>
              <a:rPr lang="zh-CN" altLang="en-US" sz="1400" dirty="0" smtClean="0">
                <a:latin typeface="+mj-ea"/>
                <a:ea typeface="+mj-ea"/>
              </a:rPr>
              <a:t>触发器，</a:t>
            </a:r>
            <a:r>
              <a:rPr lang="en-US" altLang="zh-CN" sz="1400" dirty="0" smtClean="0">
                <a:latin typeface="+mj-ea"/>
                <a:ea typeface="+mj-ea"/>
              </a:rPr>
              <a:t>timer</a:t>
            </a:r>
            <a:r>
              <a:rPr lang="zh-CN" altLang="en-US" sz="1400" dirty="0" smtClean="0">
                <a:latin typeface="+mj-ea"/>
                <a:ea typeface="+mj-ea"/>
              </a:rPr>
              <a:t>触发器，</a:t>
            </a:r>
            <a:r>
              <a:rPr lang="en-US" altLang="zh-CN" sz="1400" dirty="0" err="1" smtClean="0">
                <a:latin typeface="+mj-ea"/>
                <a:ea typeface="+mj-ea"/>
              </a:rPr>
              <a:t>mq</a:t>
            </a:r>
            <a:r>
              <a:rPr lang="zh-CN" altLang="en-US" sz="1400" dirty="0" smtClean="0">
                <a:latin typeface="+mj-ea"/>
                <a:ea typeface="+mj-ea"/>
              </a:rPr>
              <a:t>等等 </a:t>
            </a:r>
            <a:endParaRPr lang="zh-CN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31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>
            <a:spLocks/>
          </p:cNvSpPr>
          <p:nvPr/>
        </p:nvSpPr>
        <p:spPr>
          <a:xfrm>
            <a:off x="427466" y="389433"/>
            <a:ext cx="396044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000" b="1" dirty="0" smtClean="0">
                <a:latin typeface="微软雅黑" panose="020B0503020204020204" pitchFamily="34" charset="-122"/>
              </a:rPr>
              <a:t>背景</a:t>
            </a:r>
            <a:endParaRPr lang="zh-CN" altLang="en-US" sz="2000" b="1" dirty="0">
              <a:latin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5776" y="2211710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 smtClean="0">
                <a:latin typeface="+mj-ea"/>
                <a:ea typeface="+mj-ea"/>
              </a:rPr>
              <a:t>background</a:t>
            </a:r>
            <a:r>
              <a:rPr lang="en-US" altLang="zh-CN" sz="1600" dirty="0" err="1" smtClean="0">
                <a:solidFill>
                  <a:schemeClr val="bg1"/>
                </a:solidFill>
                <a:latin typeface="+mj-ea"/>
                <a:ea typeface="+mj-ea"/>
              </a:rPr>
              <a:t>serverless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5616" y="2834521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en-US" altLang="zh-CN" sz="1600" dirty="0" smtClean="0">
                <a:solidFill>
                  <a:schemeClr val="bg1"/>
                </a:solidFill>
                <a:latin typeface="+mj-ea"/>
                <a:ea typeface="+mj-ea"/>
              </a:rPr>
              <a:t>. 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巡检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落地方案</a:t>
            </a:r>
          </a:p>
        </p:txBody>
      </p:sp>
    </p:spTree>
    <p:extLst>
      <p:ext uri="{BB962C8B-B14F-4D97-AF65-F5344CB8AC3E}">
        <p14:creationId xmlns:p14="http://schemas.microsoft.com/office/powerpoint/2010/main" val="166156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简单介绍 </a:t>
            </a:r>
            <a:r>
              <a:rPr lang="en-US" altLang="zh-CN" sz="1600" dirty="0">
                <a:latin typeface="+mj-ea"/>
                <a:ea typeface="+mj-ea"/>
              </a:rPr>
              <a:t>midway </a:t>
            </a:r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endParaRPr lang="en-US" altLang="zh-CN" sz="160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16305"/>
            <a:ext cx="2952328" cy="26727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1960" y="1347614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ea"/>
                <a:ea typeface="+mj-ea"/>
              </a:rPr>
              <a:t>$ f create --template-package=@</a:t>
            </a:r>
            <a:r>
              <a:rPr lang="en-US" altLang="zh-CN" sz="1400" dirty="0" err="1" smtClean="0">
                <a:latin typeface="+mj-ea"/>
                <a:ea typeface="+mj-ea"/>
              </a:rPr>
              <a:t>midwayjs</a:t>
            </a:r>
            <a:r>
              <a:rPr lang="en-US" altLang="zh-CN" sz="1400" dirty="0" smtClean="0">
                <a:latin typeface="+mj-ea"/>
                <a:ea typeface="+mj-ea"/>
              </a:rPr>
              <a:t>-examples/midway-hooks-react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257374"/>
            <a:ext cx="3348372" cy="1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0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简单介绍 </a:t>
            </a:r>
            <a:r>
              <a:rPr lang="en-US" altLang="zh-CN" sz="1600" dirty="0">
                <a:latin typeface="+mj-ea"/>
                <a:ea typeface="+mj-ea"/>
              </a:rPr>
              <a:t>midway </a:t>
            </a:r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544" y="863062"/>
            <a:ext cx="820891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结合一个</a:t>
            </a:r>
            <a:r>
              <a:rPr lang="en-US" altLang="zh-CN" sz="1400" dirty="0" err="1">
                <a:latin typeface="+mj-ea"/>
                <a:ea typeface="+mj-ea"/>
              </a:rPr>
              <a:t>Serverless</a:t>
            </a:r>
            <a:r>
              <a:rPr lang="en-US" altLang="zh-CN" sz="1400" dirty="0">
                <a:latin typeface="+mj-ea"/>
                <a:ea typeface="+mj-ea"/>
              </a:rPr>
              <a:t> + </a:t>
            </a:r>
            <a:r>
              <a:rPr lang="en-US" altLang="zh-CN" sz="1400" dirty="0" smtClean="0">
                <a:latin typeface="+mj-ea"/>
                <a:ea typeface="+mj-ea"/>
              </a:rPr>
              <a:t>Hooks </a:t>
            </a:r>
            <a:r>
              <a:rPr lang="zh-CN" altLang="en-US" sz="1400" dirty="0" smtClean="0">
                <a:latin typeface="+mj-ea"/>
                <a:ea typeface="+mj-ea"/>
              </a:rPr>
              <a:t>的云端一体化实践方案</a:t>
            </a:r>
            <a:r>
              <a:rPr lang="en-US" altLang="zh-CN" sz="1400" dirty="0" smtClean="0">
                <a:latin typeface="+mj-ea"/>
                <a:ea typeface="+mj-ea"/>
              </a:rPr>
              <a:t>, </a:t>
            </a:r>
            <a:r>
              <a:rPr lang="zh-CN" altLang="en-US" sz="1400" dirty="0" smtClean="0">
                <a:latin typeface="+mj-ea"/>
                <a:ea typeface="+mj-ea"/>
              </a:rPr>
              <a:t>告诉大家</a:t>
            </a:r>
            <a:r>
              <a:rPr lang="zh-CN" altLang="en-US" sz="1400" dirty="0">
                <a:latin typeface="+mj-ea"/>
                <a:ea typeface="+mj-ea"/>
              </a:rPr>
              <a:t>在应用和</a:t>
            </a:r>
            <a:r>
              <a:rPr lang="zh-CN" altLang="en-US" sz="1400" dirty="0" smtClean="0">
                <a:latin typeface="+mj-ea"/>
                <a:ea typeface="+mj-ea"/>
              </a:rPr>
              <a:t>函数部署</a:t>
            </a:r>
            <a:r>
              <a:rPr lang="zh-CN" altLang="en-US" sz="1400" dirty="0">
                <a:latin typeface="+mj-ea"/>
                <a:ea typeface="+mj-ea"/>
              </a:rPr>
              <a:t>之间切换的 </a:t>
            </a:r>
            <a:r>
              <a:rPr lang="en-US" altLang="zh-CN" sz="1400" dirty="0" smtClean="0">
                <a:latin typeface="+mj-ea"/>
                <a:ea typeface="+mj-ea"/>
              </a:rPr>
              <a:t>framework</a:t>
            </a:r>
            <a:r>
              <a:rPr lang="zh-CN" altLang="en-US" sz="1400" dirty="0" smtClean="0">
                <a:latin typeface="+mj-ea"/>
                <a:ea typeface="+mj-ea"/>
              </a:rPr>
              <a:t>的意义</a:t>
            </a:r>
            <a:endParaRPr lang="zh-CN" altLang="en-US" sz="1400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90278"/>
            <a:ext cx="2592288" cy="27256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3075806"/>
            <a:ext cx="5271750" cy="18542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552166"/>
            <a:ext cx="5271750" cy="12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4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简单介绍 </a:t>
            </a:r>
            <a:r>
              <a:rPr lang="en-US" altLang="zh-CN" sz="1600" dirty="0">
                <a:latin typeface="+mj-ea"/>
                <a:ea typeface="+mj-ea"/>
              </a:rPr>
              <a:t>midway </a:t>
            </a:r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544" y="986840"/>
            <a:ext cx="820891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那么，函数是怎么 </a:t>
            </a:r>
            <a:r>
              <a:rPr lang="en-US" altLang="zh-CN" sz="1400" dirty="0">
                <a:latin typeface="+mj-ea"/>
                <a:ea typeface="+mj-ea"/>
              </a:rPr>
              <a:t>run </a:t>
            </a:r>
            <a:r>
              <a:rPr lang="zh-CN" altLang="en-US" sz="1400" dirty="0">
                <a:latin typeface="+mj-ea"/>
                <a:ea typeface="+mj-ea"/>
              </a:rPr>
              <a:t>起来的</a:t>
            </a:r>
            <a:r>
              <a:rPr lang="zh-CN" altLang="en-US" sz="1400" dirty="0" smtClean="0">
                <a:latin typeface="+mj-ea"/>
                <a:ea typeface="+mj-ea"/>
              </a:rPr>
              <a:t>？我们</a:t>
            </a:r>
            <a:r>
              <a:rPr lang="zh-CN" altLang="en-US" sz="1400" dirty="0">
                <a:latin typeface="+mj-ea"/>
                <a:ea typeface="+mj-ea"/>
              </a:rPr>
              <a:t>先引⼊⼀些传承的能⼒介绍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7544" y="1548008"/>
            <a:ext cx="8208912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虽然给大家展示了开发的工具链，开发的标准，解释了运行时机制，大家是不是还是很疑惑，依赖注入是如何把 </a:t>
            </a:r>
            <a:r>
              <a:rPr lang="en-US" altLang="zh-CN" sz="1400" dirty="0" err="1">
                <a:latin typeface="+mj-ea"/>
                <a:ea typeface="+mj-ea"/>
              </a:rPr>
              <a:t>f.yml</a:t>
            </a:r>
            <a:r>
              <a:rPr lang="en-US" altLang="zh-CN" sz="1400" dirty="0">
                <a:latin typeface="+mj-ea"/>
                <a:ea typeface="+mj-ea"/>
              </a:rPr>
              <a:t> </a:t>
            </a:r>
            <a:r>
              <a:rPr lang="zh-CN" altLang="en-US" sz="1400" dirty="0">
                <a:latin typeface="+mj-ea"/>
                <a:ea typeface="+mj-ea"/>
              </a:rPr>
              <a:t>中的 </a:t>
            </a:r>
            <a:r>
              <a:rPr lang="en-US" altLang="zh-CN" sz="1400" dirty="0">
                <a:latin typeface="+mj-ea"/>
                <a:ea typeface="+mj-ea"/>
              </a:rPr>
              <a:t>handler </a:t>
            </a:r>
            <a:r>
              <a:rPr lang="zh-CN" altLang="en-US" sz="1400" dirty="0">
                <a:latin typeface="+mj-ea"/>
                <a:ea typeface="+mj-ea"/>
              </a:rPr>
              <a:t>字段如何与代码中对应的装饰器连接的，而函数整个原来的参数是如何和云平台对接，做到一套代码跨多平台的</a:t>
            </a:r>
            <a:r>
              <a:rPr lang="en-US" altLang="zh-CN" sz="1400" dirty="0">
                <a:latin typeface="+mj-ea"/>
                <a:ea typeface="+mj-ea"/>
              </a:rPr>
              <a:t>?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138499"/>
            <a:ext cx="19295" cy="27699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952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544" y="2750606"/>
            <a:ext cx="820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 </a:t>
            </a:r>
            <a:r>
              <a:rPr lang="en-US" altLang="zh-CN" sz="1200" dirty="0">
                <a:latin typeface="+mj-ea"/>
                <a:ea typeface="+mj-ea"/>
              </a:rPr>
              <a:t>Midway v1 </a:t>
            </a:r>
            <a:r>
              <a:rPr lang="zh-CN" altLang="en-US" sz="1200" dirty="0">
                <a:latin typeface="+mj-ea"/>
                <a:ea typeface="+mj-ea"/>
              </a:rPr>
              <a:t>是基于 </a:t>
            </a:r>
            <a:r>
              <a:rPr lang="en-US" altLang="zh-CN" sz="1200" dirty="0" err="1">
                <a:latin typeface="+mj-ea"/>
                <a:ea typeface="+mj-ea"/>
              </a:rPr>
              <a:t>EggJS</a:t>
            </a:r>
            <a:r>
              <a:rPr lang="en-US" altLang="zh-CN" sz="1200" dirty="0">
                <a:latin typeface="+mj-ea"/>
                <a:ea typeface="+mj-ea"/>
              </a:rPr>
              <a:t> </a:t>
            </a:r>
            <a:r>
              <a:rPr lang="zh-CN" altLang="en-US" sz="1200" dirty="0">
                <a:latin typeface="+mj-ea"/>
                <a:ea typeface="+mj-ea"/>
              </a:rPr>
              <a:t>往上扩展，增加 </a:t>
            </a:r>
            <a:r>
              <a:rPr lang="en-US" altLang="zh-CN" sz="1200" dirty="0" err="1">
                <a:latin typeface="+mj-ea"/>
                <a:ea typeface="+mj-ea"/>
              </a:rPr>
              <a:t>IoC</a:t>
            </a:r>
            <a:r>
              <a:rPr lang="zh-CN" altLang="en-US" sz="1200" dirty="0">
                <a:latin typeface="+mj-ea"/>
                <a:ea typeface="+mj-ea"/>
              </a:rPr>
              <a:t>（依赖注入） 容器的初始化部分，并且将装饰器的能力注册到其中，和整个路由体系结合到一起</a:t>
            </a:r>
            <a:r>
              <a:rPr lang="zh-CN" altLang="en-US" sz="1200" dirty="0" smtClean="0">
                <a:latin typeface="+mj-ea"/>
                <a:ea typeface="+mj-ea"/>
              </a:rPr>
              <a:t>。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右边是我们核心的伪代码，在初始化时，容器会做一次扫描，把当前用户的代码都加载到内存中，并分析其中的装饰器组成一个依赖关系，在每次执行逻辑的时候，从其中拿到对应的实例（</a:t>
            </a:r>
            <a:r>
              <a:rPr lang="en-US" altLang="zh-CN" sz="1200" dirty="0">
                <a:latin typeface="+mj-ea"/>
                <a:ea typeface="+mj-ea"/>
              </a:rPr>
              <a:t>get</a:t>
            </a:r>
            <a:r>
              <a:rPr lang="zh-CN" altLang="en-US" sz="1200" dirty="0">
                <a:latin typeface="+mj-ea"/>
                <a:ea typeface="+mj-ea"/>
              </a:rPr>
              <a:t>），并将其依赖，子依赖统一初始化。</a:t>
            </a:r>
          </a:p>
        </p:txBody>
      </p:sp>
    </p:spTree>
    <p:extLst>
      <p:ext uri="{BB962C8B-B14F-4D97-AF65-F5344CB8AC3E}">
        <p14:creationId xmlns:p14="http://schemas.microsoft.com/office/powerpoint/2010/main" val="8205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简单介绍 </a:t>
            </a:r>
            <a:r>
              <a:rPr lang="en-US" altLang="zh-CN" sz="1600" dirty="0">
                <a:latin typeface="+mj-ea"/>
                <a:ea typeface="+mj-ea"/>
              </a:rPr>
              <a:t>midway </a:t>
            </a:r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3128" y="1059582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latin typeface="+mj-ea"/>
                <a:ea typeface="+mj-ea"/>
              </a:rPr>
              <a:t>看最早</a:t>
            </a:r>
            <a:r>
              <a:rPr lang="en-US" altLang="zh-CN" sz="1400" b="1" dirty="0" smtClean="0">
                <a:latin typeface="+mj-ea"/>
                <a:ea typeface="+mj-ea"/>
              </a:rPr>
              <a:t>midway </a:t>
            </a:r>
            <a:r>
              <a:rPr lang="zh-CN" altLang="en-US" sz="1400" b="1" dirty="0" smtClean="0">
                <a:latin typeface="+mj-ea"/>
                <a:ea typeface="+mj-ea"/>
              </a:rPr>
              <a:t>的伪代码设计</a:t>
            </a:r>
            <a:endParaRPr lang="en-US" altLang="zh-CN" sz="1400" b="1" dirty="0" smtClean="0">
              <a:latin typeface="+mj-ea"/>
              <a:ea typeface="+mj-ea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211674976"/>
              </p:ext>
            </p:extLst>
          </p:nvPr>
        </p:nvGraphicFramePr>
        <p:xfrm>
          <a:off x="539552" y="1707654"/>
          <a:ext cx="326402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032" y="1059582"/>
            <a:ext cx="2974851" cy="28949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44008" y="4243710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ea typeface="+mj-ea"/>
              </a:rPr>
              <a:t>伪代码：</a:t>
            </a:r>
            <a:endParaRPr lang="en-US" altLang="zh-CN" sz="1400" dirty="0" smtClean="0">
              <a:latin typeface="+mj-ea"/>
              <a:ea typeface="+mj-ea"/>
            </a:endParaRPr>
          </a:p>
          <a:p>
            <a:r>
              <a:rPr lang="zh-CN" altLang="en-US" sz="1400" dirty="0" smtClean="0">
                <a:latin typeface="+mj-ea"/>
                <a:ea typeface="+mj-ea"/>
              </a:rPr>
              <a:t>拿到</a:t>
            </a:r>
            <a:r>
              <a:rPr lang="en-US" altLang="zh-CN" sz="1400" dirty="0" err="1" smtClean="0">
                <a:latin typeface="+mj-ea"/>
                <a:ea typeface="+mj-ea"/>
              </a:rPr>
              <a:t>ioc</a:t>
            </a:r>
            <a:r>
              <a:rPr lang="zh-CN" altLang="en-US" sz="1400" dirty="0" smtClean="0">
                <a:latin typeface="+mj-ea"/>
                <a:ea typeface="+mj-ea"/>
              </a:rPr>
              <a:t>的</a:t>
            </a:r>
            <a:r>
              <a:rPr lang="en-US" altLang="zh-CN" sz="1400" dirty="0" smtClean="0">
                <a:latin typeface="+mj-ea"/>
                <a:ea typeface="+mj-ea"/>
              </a:rPr>
              <a:t>class </a:t>
            </a:r>
            <a:r>
              <a:rPr lang="zh-CN" altLang="en-US" sz="1400" dirty="0" smtClean="0">
                <a:latin typeface="+mj-ea"/>
                <a:ea typeface="+mj-ea"/>
              </a:rPr>
              <a:t>然后从</a:t>
            </a:r>
            <a:r>
              <a:rPr lang="en-US" altLang="zh-CN" sz="1400" dirty="0" err="1" smtClean="0">
                <a:latin typeface="+mj-ea"/>
                <a:ea typeface="+mj-ea"/>
              </a:rPr>
              <a:t>ioc</a:t>
            </a:r>
            <a:r>
              <a:rPr lang="zh-CN" altLang="en-US" sz="1400" dirty="0" smtClean="0">
                <a:latin typeface="+mj-ea"/>
                <a:ea typeface="+mj-ea"/>
              </a:rPr>
              <a:t>的容器里拿实例</a:t>
            </a:r>
            <a:endParaRPr lang="zh-CN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40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简单介绍 </a:t>
            </a:r>
            <a:r>
              <a:rPr lang="en-US" altLang="zh-CN" sz="1600" dirty="0">
                <a:latin typeface="+mj-ea"/>
                <a:ea typeface="+mj-ea"/>
              </a:rPr>
              <a:t>midway </a:t>
            </a:r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552" y="987574"/>
            <a:ext cx="4320480" cy="149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可见的问题：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j-ea"/>
                <a:ea typeface="+mj-ea"/>
              </a:rPr>
              <a:t>耦合性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latin typeface="+mj-ea"/>
                <a:ea typeface="+mj-ea"/>
              </a:rPr>
              <a:t>for </a:t>
            </a:r>
            <a:r>
              <a:rPr lang="en-US" altLang="zh-CN" sz="1600" dirty="0">
                <a:latin typeface="+mj-ea"/>
                <a:ea typeface="+mj-ea"/>
              </a:rPr>
              <a:t>web</a:t>
            </a:r>
            <a:r>
              <a:rPr lang="zh-CN" altLang="en-US" sz="1600" dirty="0">
                <a:latin typeface="+mj-ea"/>
                <a:ea typeface="+mj-ea"/>
              </a:rPr>
              <a:t>，扩展不易 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552" y="2787774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dirty="0">
                <a:latin typeface="+mj-ea"/>
                <a:ea typeface="+mj-ea"/>
              </a:rPr>
              <a:t>SERVERLESS </a:t>
            </a:r>
            <a:r>
              <a:rPr lang="zh-CN" altLang="en-US" sz="1600" dirty="0">
                <a:latin typeface="+mj-ea"/>
                <a:ea typeface="+mj-ea"/>
              </a:rPr>
              <a:t>架构的变化 ：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j-ea"/>
                <a:ea typeface="+mj-ea"/>
              </a:rPr>
              <a:t>希望</a:t>
            </a:r>
            <a:r>
              <a:rPr lang="zh-CN" altLang="en-US" sz="1600" dirty="0">
                <a:latin typeface="+mj-ea"/>
                <a:ea typeface="+mj-ea"/>
              </a:rPr>
              <a:t>能跨</a:t>
            </a:r>
            <a:r>
              <a:rPr lang="zh-CN" altLang="en-US" sz="1600" dirty="0" smtClean="0">
                <a:latin typeface="+mj-ea"/>
                <a:ea typeface="+mj-ea"/>
              </a:rPr>
              <a:t>平台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j-ea"/>
                <a:ea typeface="+mj-ea"/>
              </a:rPr>
              <a:t>希望</a:t>
            </a:r>
            <a:r>
              <a:rPr lang="zh-CN" altLang="en-US" sz="1600" dirty="0">
                <a:latin typeface="+mj-ea"/>
                <a:ea typeface="+mj-ea"/>
              </a:rPr>
              <a:t>能从 </a:t>
            </a:r>
            <a:r>
              <a:rPr lang="en-US" altLang="zh-CN" sz="1600" dirty="0">
                <a:latin typeface="+mj-ea"/>
                <a:ea typeface="+mj-ea"/>
              </a:rPr>
              <a:t>midway v1 </a:t>
            </a:r>
            <a:r>
              <a:rPr lang="zh-CN" altLang="en-US" sz="1600" dirty="0">
                <a:latin typeface="+mj-ea"/>
                <a:ea typeface="+mj-ea"/>
              </a:rPr>
              <a:t>有延续性 </a:t>
            </a:r>
            <a:endParaRPr lang="en-US" altLang="zh-CN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225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简单介绍 </a:t>
            </a:r>
            <a:r>
              <a:rPr lang="en-US" altLang="zh-CN" sz="1600" dirty="0">
                <a:latin typeface="+mj-ea"/>
                <a:ea typeface="+mj-ea"/>
              </a:rPr>
              <a:t>midway </a:t>
            </a:r>
            <a:r>
              <a:rPr lang="en-US" altLang="zh-CN" sz="1600" dirty="0" err="1" smtClean="0">
                <a:latin typeface="+mj-ea"/>
                <a:ea typeface="+mj-ea"/>
              </a:rPr>
              <a:t>serverless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9220" y="926310"/>
            <a:ext cx="8136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为啥能</a:t>
            </a:r>
            <a:r>
              <a:rPr lang="en-US" altLang="zh-CN" sz="1600" dirty="0" smtClean="0">
                <a:latin typeface="+mj-ea"/>
                <a:ea typeface="+mj-ea"/>
              </a:rPr>
              <a:t>run </a:t>
            </a:r>
            <a:r>
              <a:rPr lang="zh-CN" altLang="en-US" sz="1600" dirty="0" smtClean="0">
                <a:latin typeface="+mj-ea"/>
                <a:ea typeface="+mj-ea"/>
              </a:rPr>
              <a:t>函数？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0" name="圆柱形 9"/>
          <p:cNvSpPr/>
          <p:nvPr/>
        </p:nvSpPr>
        <p:spPr>
          <a:xfrm>
            <a:off x="1547664" y="1491630"/>
            <a:ext cx="1368152" cy="3168352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55676" y="1868761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+mj-ea"/>
                <a:ea typeface="+mj-ea"/>
              </a:rPr>
              <a:t>函数代码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55676" y="2616299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Midway </a:t>
            </a:r>
            <a:r>
              <a:rPr lang="en-US" altLang="zh-CN" sz="1400" dirty="0" err="1" smtClean="0">
                <a:latin typeface="+mj-ea"/>
                <a:ea typeface="+mj-ea"/>
              </a:rPr>
              <a:t>serverless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79825" y="3278100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latin typeface="+mj-ea"/>
                <a:ea typeface="+mj-ea"/>
              </a:rPr>
              <a:t>Index.ts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79825" y="3939901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 smtClean="0">
              <a:latin typeface="+mj-ea"/>
              <a:ea typeface="+mj-ea"/>
            </a:endParaRPr>
          </a:p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Inner runtime</a:t>
            </a:r>
          </a:p>
          <a:p>
            <a:pPr algn="ctr"/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5" name="左箭头标注 14"/>
          <p:cNvSpPr/>
          <p:nvPr/>
        </p:nvSpPr>
        <p:spPr>
          <a:xfrm>
            <a:off x="3419872" y="1707654"/>
            <a:ext cx="3816424" cy="2664296"/>
          </a:xfrm>
          <a:prstGeom prst="leftArrow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4942664" y="1843125"/>
            <a:ext cx="1944216" cy="9806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Midway framework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990881" y="3239726"/>
            <a:ext cx="1847783" cy="962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+mj-ea"/>
                <a:ea typeface="+mj-ea"/>
              </a:rPr>
              <a:t>Midway</a:t>
            </a:r>
            <a:r>
              <a:rPr lang="zh-CN" altLang="en-US" sz="1400" dirty="0" smtClean="0">
                <a:latin typeface="+mj-ea"/>
                <a:ea typeface="+mj-ea"/>
              </a:rPr>
              <a:t> </a:t>
            </a:r>
            <a:r>
              <a:rPr lang="en-US" altLang="zh-CN" sz="1400" dirty="0" smtClean="0">
                <a:latin typeface="+mj-ea"/>
                <a:ea typeface="+mj-ea"/>
              </a:rPr>
              <a:t>runtime adapter</a:t>
            </a:r>
          </a:p>
        </p:txBody>
      </p:sp>
    </p:spTree>
    <p:extLst>
      <p:ext uri="{BB962C8B-B14F-4D97-AF65-F5344CB8AC3E}">
        <p14:creationId xmlns:p14="http://schemas.microsoft.com/office/powerpoint/2010/main" val="3494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41151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巡检落地</a:t>
            </a:r>
            <a:r>
              <a:rPr lang="zh-CN" altLang="en-US" sz="1600" dirty="0" smtClean="0">
                <a:latin typeface="+mj-ea"/>
                <a:ea typeface="+mj-ea"/>
              </a:rPr>
              <a:t>方案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1180946"/>
            <a:ext cx="77048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背景：</a:t>
            </a:r>
            <a:endParaRPr lang="en-US" altLang="zh-CN" b="1" dirty="0" smtClean="0"/>
          </a:p>
          <a:p>
            <a:pPr indent="457200">
              <a:lnSpc>
                <a:spcPct val="200000"/>
              </a:lnSpc>
            </a:pPr>
            <a:r>
              <a:rPr lang="zh-CN" altLang="en-US" sz="1400" dirty="0" smtClean="0">
                <a:latin typeface="+mj-ea"/>
                <a:ea typeface="+mj-ea"/>
              </a:rPr>
              <a:t>巡检引擎中 使用</a:t>
            </a:r>
            <a:r>
              <a:rPr lang="en-US" altLang="zh-CN" sz="1400" dirty="0" smtClean="0">
                <a:latin typeface="+mj-ea"/>
                <a:ea typeface="+mj-ea"/>
              </a:rPr>
              <a:t>node</a:t>
            </a:r>
            <a:r>
              <a:rPr lang="zh-CN" altLang="en-US" sz="1400" dirty="0" smtClean="0">
                <a:latin typeface="+mj-ea"/>
                <a:ea typeface="+mj-ea"/>
              </a:rPr>
              <a:t>承载巡检应用部分的业务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原有框架：</a:t>
            </a:r>
            <a:endParaRPr lang="en-US" altLang="zh-CN" b="1" dirty="0" smtClean="0"/>
          </a:p>
          <a:p>
            <a:pPr indent="457200">
              <a:lnSpc>
                <a:spcPct val="200000"/>
              </a:lnSpc>
            </a:pPr>
            <a:r>
              <a:rPr lang="en-US" altLang="zh-CN" sz="1400" dirty="0" smtClean="0">
                <a:latin typeface="+mj-ea"/>
                <a:ea typeface="+mj-ea"/>
              </a:rPr>
              <a:t>Egg.js  +</a:t>
            </a:r>
            <a:r>
              <a:rPr lang="zh-CN" altLang="en-US" sz="1400" dirty="0" smtClean="0">
                <a:latin typeface="+mj-ea"/>
                <a:ea typeface="+mj-ea"/>
              </a:rPr>
              <a:t>　</a:t>
            </a:r>
            <a:r>
              <a:rPr lang="en-US" altLang="zh-CN" sz="1400" dirty="0" err="1" smtClean="0">
                <a:latin typeface="+mj-ea"/>
                <a:ea typeface="+mj-ea"/>
              </a:rPr>
              <a:t>hikFramework</a:t>
            </a:r>
            <a:r>
              <a:rPr lang="en-US" altLang="zh-CN" sz="1400" dirty="0" smtClean="0">
                <a:latin typeface="+mj-ea"/>
                <a:ea typeface="+mj-ea"/>
              </a:rPr>
              <a:t> + </a:t>
            </a:r>
            <a:r>
              <a:rPr lang="en-US" altLang="zh-CN" sz="1400" dirty="0" err="1" smtClean="0">
                <a:latin typeface="+mj-ea"/>
                <a:ea typeface="+mj-ea"/>
              </a:rPr>
              <a:t>napm</a:t>
            </a:r>
            <a:r>
              <a:rPr lang="en-US" altLang="zh-CN" sz="1400" dirty="0" smtClean="0">
                <a:latin typeface="+mj-ea"/>
                <a:ea typeface="+mj-ea"/>
              </a:rPr>
              <a:t> + </a:t>
            </a:r>
            <a:r>
              <a:rPr lang="en-US" altLang="zh-CN" sz="1400" dirty="0" err="1" smtClean="0">
                <a:latin typeface="+mj-ea"/>
                <a:ea typeface="+mj-ea"/>
              </a:rPr>
              <a:t>transacation</a:t>
            </a:r>
            <a:r>
              <a:rPr lang="en-US" altLang="zh-CN" sz="1400" dirty="0" smtClean="0">
                <a:latin typeface="+mj-ea"/>
                <a:ea typeface="+mj-ea"/>
              </a:rPr>
              <a:t>(</a:t>
            </a:r>
            <a:r>
              <a:rPr lang="zh-CN" altLang="en-US" sz="1400" dirty="0">
                <a:latin typeface="+mj-ea"/>
                <a:ea typeface="+mj-ea"/>
              </a:rPr>
              <a:t>统一处理</a:t>
            </a:r>
            <a:r>
              <a:rPr lang="en-US" altLang="zh-CN" sz="1400" dirty="0" smtClean="0">
                <a:latin typeface="+mj-ea"/>
                <a:ea typeface="+mj-ea"/>
              </a:rPr>
              <a:t>)</a:t>
            </a:r>
            <a:endParaRPr lang="en-US" altLang="zh-CN" sz="14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目标：</a:t>
            </a:r>
            <a:endParaRPr lang="en-US" altLang="zh-CN" b="1" dirty="0" smtClean="0"/>
          </a:p>
          <a:p>
            <a:pPr indent="457200">
              <a:lnSpc>
                <a:spcPct val="200000"/>
              </a:lnSpc>
            </a:pPr>
            <a:r>
              <a:rPr lang="en-US" altLang="zh-CN" sz="1400" dirty="0" err="1">
                <a:latin typeface="+mj-ea"/>
                <a:ea typeface="+mj-ea"/>
              </a:rPr>
              <a:t>Midway.ts</a:t>
            </a:r>
            <a:endParaRPr lang="zh-CN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791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巡检落地</a:t>
            </a:r>
            <a:r>
              <a:rPr lang="zh-CN" altLang="en-US" sz="1600" dirty="0" smtClean="0">
                <a:latin typeface="+mj-ea"/>
                <a:ea typeface="+mj-ea"/>
              </a:rPr>
              <a:t>方案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843558"/>
            <a:ext cx="8208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+mj-ea"/>
                <a:ea typeface="+mj-ea"/>
              </a:rPr>
              <a:t>升级思路：</a:t>
            </a:r>
            <a:endParaRPr lang="en-US" altLang="zh-CN" sz="1600" dirty="0" smtClean="0">
              <a:latin typeface="+mj-ea"/>
              <a:ea typeface="+mj-ea"/>
            </a:endParaRPr>
          </a:p>
          <a:p>
            <a:pPr lvl="1">
              <a:lnSpc>
                <a:spcPct val="200000"/>
              </a:lnSpc>
            </a:pPr>
            <a:r>
              <a:rPr lang="en-US" altLang="zh-CN" sz="1400" dirty="0" smtClean="0">
                <a:latin typeface="+mj-ea"/>
                <a:ea typeface="+mj-ea"/>
              </a:rPr>
              <a:t>Model (@Model </a:t>
            </a:r>
            <a:r>
              <a:rPr lang="zh-CN" altLang="en-US" sz="1400" dirty="0" smtClean="0">
                <a:latin typeface="+mj-ea"/>
                <a:ea typeface="+mj-ea"/>
              </a:rPr>
              <a:t>适配</a:t>
            </a:r>
            <a:r>
              <a:rPr lang="en-US" altLang="zh-CN" sz="1400" dirty="0" smtClean="0">
                <a:latin typeface="+mj-ea"/>
                <a:ea typeface="+mj-ea"/>
              </a:rPr>
              <a:t>)– service</a:t>
            </a:r>
            <a:r>
              <a:rPr lang="zh-CN" altLang="en-US" sz="1400" dirty="0" smtClean="0">
                <a:latin typeface="+mj-ea"/>
                <a:ea typeface="+mj-ea"/>
              </a:rPr>
              <a:t>（＠</a:t>
            </a:r>
            <a:r>
              <a:rPr lang="en-US" altLang="zh-CN" sz="1400" dirty="0" smtClean="0">
                <a:latin typeface="+mj-ea"/>
                <a:ea typeface="+mj-ea"/>
              </a:rPr>
              <a:t>transaction </a:t>
            </a:r>
            <a:r>
              <a:rPr lang="zh-CN" altLang="en-US" sz="1400" dirty="0" smtClean="0">
                <a:latin typeface="+mj-ea"/>
                <a:ea typeface="+mj-ea"/>
              </a:rPr>
              <a:t>适配）</a:t>
            </a:r>
            <a:r>
              <a:rPr lang="en-US" altLang="zh-CN" sz="1400" dirty="0" smtClean="0">
                <a:latin typeface="+mj-ea"/>
                <a:ea typeface="+mj-ea"/>
              </a:rPr>
              <a:t> -  controller 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544" y="1779662"/>
            <a:ext cx="81369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+mj-ea"/>
                <a:ea typeface="+mj-ea"/>
              </a:rPr>
              <a:t>原则：</a:t>
            </a:r>
            <a:endParaRPr lang="en-US" altLang="zh-CN" sz="16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j-ea"/>
                <a:ea typeface="+mj-ea"/>
              </a:rPr>
              <a:t>兼容原有业务，最小改动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 smtClean="0">
                <a:latin typeface="+mj-ea"/>
                <a:ea typeface="+mj-ea"/>
              </a:rPr>
              <a:t>Tsconfig</a:t>
            </a:r>
            <a:r>
              <a:rPr lang="zh-CN" altLang="en-US" sz="1400" dirty="0" smtClean="0">
                <a:latin typeface="+mj-ea"/>
                <a:ea typeface="+mj-ea"/>
              </a:rPr>
              <a:t>中</a:t>
            </a:r>
            <a:r>
              <a:rPr lang="en-US" altLang="zh-CN" sz="1400" dirty="0" err="1" smtClean="0">
                <a:latin typeface="+mj-ea"/>
                <a:ea typeface="+mj-ea"/>
              </a:rPr>
              <a:t>allowjs</a:t>
            </a:r>
            <a:r>
              <a:rPr lang="en-US" altLang="zh-CN" sz="1400" dirty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配置，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 smtClean="0">
                <a:latin typeface="+mj-ea"/>
                <a:ea typeface="+mj-ea"/>
              </a:rPr>
              <a:t>hikframework</a:t>
            </a:r>
            <a:r>
              <a:rPr lang="en-US" altLang="zh-CN" sz="1400" dirty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通过</a:t>
            </a:r>
            <a:r>
              <a:rPr lang="en-US" altLang="zh-CN" sz="1400" dirty="0" smtClean="0">
                <a:latin typeface="+mj-ea"/>
                <a:ea typeface="+mj-ea"/>
              </a:rPr>
              <a:t>plugin</a:t>
            </a:r>
            <a:r>
              <a:rPr lang="zh-CN" altLang="en-US" sz="1400" dirty="0" smtClean="0">
                <a:latin typeface="+mj-ea"/>
                <a:ea typeface="+mj-ea"/>
              </a:rPr>
              <a:t>引入内部</a:t>
            </a:r>
            <a:r>
              <a:rPr lang="en-US" altLang="zh-CN" sz="1400" dirty="0" err="1" smtClean="0">
                <a:latin typeface="+mj-ea"/>
                <a:ea typeface="+mj-ea"/>
              </a:rPr>
              <a:t>js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文件保持不变，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j-ea"/>
                <a:ea typeface="+mj-ea"/>
              </a:rPr>
              <a:t>涉及服务调用的地方改成</a:t>
            </a:r>
            <a:r>
              <a:rPr lang="en-US" altLang="zh-CN" sz="1400" dirty="0">
                <a:latin typeface="+mj-ea"/>
                <a:ea typeface="+mj-ea"/>
              </a:rPr>
              <a:t>await </a:t>
            </a:r>
            <a:r>
              <a:rPr lang="en-US" altLang="zh-CN" sz="1400" dirty="0" err="1" smtClean="0">
                <a:latin typeface="+mj-ea"/>
                <a:ea typeface="+mj-ea"/>
              </a:rPr>
              <a:t>ctx.requestContext.getAsync</a:t>
            </a: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zh-CN" altLang="en-US" sz="1400" dirty="0" smtClean="0">
                <a:latin typeface="+mj-ea"/>
                <a:ea typeface="+mj-ea"/>
              </a:rPr>
              <a:t>异步从</a:t>
            </a:r>
            <a:r>
              <a:rPr lang="en-US" altLang="zh-CN" sz="1400" dirty="0" err="1" smtClean="0">
                <a:latin typeface="+mj-ea"/>
                <a:ea typeface="+mj-ea"/>
              </a:rPr>
              <a:t>ioc</a:t>
            </a:r>
            <a:r>
              <a:rPr lang="zh-CN" altLang="en-US" sz="1400" dirty="0" smtClean="0">
                <a:latin typeface="+mj-ea"/>
                <a:ea typeface="+mj-ea"/>
              </a:rPr>
              <a:t>上获取</a:t>
            </a:r>
            <a:endParaRPr lang="en-US" altLang="zh-CN" sz="1400" dirty="0" smtClean="0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544" y="3651870"/>
            <a:ext cx="79208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+mj-ea"/>
                <a:ea typeface="+mj-ea"/>
              </a:rPr>
              <a:t>难点</a:t>
            </a:r>
            <a:r>
              <a:rPr lang="en-US" altLang="zh-CN" sz="1600" dirty="0" smtClean="0">
                <a:latin typeface="+mj-ea"/>
                <a:ea typeface="+mj-ea"/>
              </a:rPr>
              <a:t>:</a:t>
            </a:r>
            <a:endParaRPr lang="en-US" altLang="zh-CN" sz="16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+mj-ea"/>
                <a:ea typeface="+mj-ea"/>
              </a:rPr>
              <a:t>Controller </a:t>
            </a:r>
            <a:r>
              <a:rPr lang="zh-CN" altLang="en-US" sz="1400" dirty="0">
                <a:latin typeface="+mj-ea"/>
                <a:ea typeface="+mj-ea"/>
              </a:rPr>
              <a:t>采用反射机制实现</a:t>
            </a:r>
            <a:r>
              <a:rPr lang="en-US" altLang="zh-CN" sz="1400" dirty="0">
                <a:latin typeface="+mj-ea"/>
                <a:ea typeface="+mj-ea"/>
              </a:rPr>
              <a:t>swagger</a:t>
            </a:r>
            <a:r>
              <a:rPr lang="zh-CN" altLang="en-US" sz="1400" dirty="0">
                <a:latin typeface="+mj-ea"/>
                <a:ea typeface="+mj-ea"/>
              </a:rPr>
              <a:t>，无法兼容之前逻辑全量替换</a:t>
            </a:r>
            <a:endParaRPr lang="en-US" altLang="zh-CN" sz="1400" dirty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j-ea"/>
                <a:ea typeface="+mj-ea"/>
              </a:rPr>
              <a:t>事务统一处理防止线程过载，在运行类上挂载</a:t>
            </a:r>
            <a:r>
              <a:rPr lang="en-US" altLang="zh-CN" sz="1400" dirty="0" err="1">
                <a:latin typeface="+mj-ea"/>
                <a:ea typeface="+mj-ea"/>
              </a:rPr>
              <a:t>this.app</a:t>
            </a:r>
            <a:r>
              <a:rPr lang="en-US" altLang="zh-CN" sz="1400" dirty="0">
                <a:latin typeface="+mj-ea"/>
                <a:ea typeface="+mj-ea"/>
              </a:rPr>
              <a:t>,</a:t>
            </a:r>
            <a:r>
              <a:rPr lang="zh-CN" altLang="en-US" sz="1400" dirty="0">
                <a:latin typeface="+mj-ea"/>
                <a:ea typeface="+mj-ea"/>
              </a:rPr>
              <a:t>不从</a:t>
            </a:r>
            <a:r>
              <a:rPr lang="en-US" altLang="zh-CN" sz="1400" dirty="0" err="1">
                <a:latin typeface="+mj-ea"/>
                <a:ea typeface="+mj-ea"/>
              </a:rPr>
              <a:t>ctx</a:t>
            </a:r>
            <a:r>
              <a:rPr lang="zh-CN" altLang="en-US" sz="1400" dirty="0">
                <a:latin typeface="+mj-ea"/>
                <a:ea typeface="+mj-ea"/>
              </a:rPr>
              <a:t>上取</a:t>
            </a:r>
            <a:r>
              <a:rPr lang="en-US" altLang="zh-CN" sz="1400" dirty="0">
                <a:latin typeface="+mj-ea"/>
                <a:ea typeface="+mj-ea"/>
              </a:rPr>
              <a:t>app</a:t>
            </a:r>
            <a:r>
              <a:rPr lang="zh-CN" altLang="en-US" sz="1400" dirty="0">
                <a:latin typeface="+mj-ea"/>
                <a:ea typeface="+mj-ea"/>
              </a:rPr>
              <a:t>实例</a:t>
            </a:r>
            <a:endParaRPr lang="en-US" altLang="zh-CN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67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巡检落地</a:t>
            </a:r>
            <a:r>
              <a:rPr lang="zh-CN" altLang="en-US" sz="1600" dirty="0" smtClean="0">
                <a:latin typeface="+mj-ea"/>
                <a:ea typeface="+mj-ea"/>
              </a:rPr>
              <a:t>方案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552" y="865044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j-ea"/>
                <a:ea typeface="+mj-ea"/>
              </a:rPr>
              <a:t>Schema </a:t>
            </a:r>
            <a:r>
              <a:rPr lang="zh-CN" altLang="en-US" sz="1600" dirty="0" smtClean="0">
                <a:latin typeface="+mj-ea"/>
                <a:ea typeface="+mj-ea"/>
              </a:rPr>
              <a:t>部分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71" y="1347614"/>
            <a:ext cx="2999665" cy="35599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88024" y="228371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j-ea"/>
                <a:ea typeface="+mj-ea"/>
              </a:rPr>
              <a:t>改成</a:t>
            </a:r>
            <a:r>
              <a:rPr lang="en-US" altLang="zh-CN" sz="1200" dirty="0" err="1">
                <a:latin typeface="+mj-ea"/>
                <a:ea typeface="+mj-ea"/>
              </a:rPr>
              <a:t>ts</a:t>
            </a:r>
            <a:r>
              <a:rPr lang="en-US" altLang="zh-CN" sz="1200" dirty="0">
                <a:latin typeface="+mj-ea"/>
                <a:ea typeface="+mj-ea"/>
              </a:rPr>
              <a:t> </a:t>
            </a:r>
            <a:r>
              <a:rPr lang="en-US" altLang="zh-CN" sz="1200" dirty="0" smtClean="0">
                <a:latin typeface="+mj-ea"/>
                <a:ea typeface="+mj-ea"/>
              </a:rPr>
              <a:t>,</a:t>
            </a:r>
            <a:r>
              <a:rPr lang="zh-CN" altLang="en-US" sz="1200" dirty="0" smtClean="0">
                <a:latin typeface="+mj-ea"/>
                <a:ea typeface="+mj-ea"/>
              </a:rPr>
              <a:t>通过</a:t>
            </a:r>
            <a:r>
              <a:rPr lang="en-US" altLang="zh-CN" sz="1200" dirty="0" err="1">
                <a:latin typeface="+mj-ea"/>
                <a:ea typeface="+mj-ea"/>
              </a:rPr>
              <a:t>moudle.exports</a:t>
            </a:r>
            <a:r>
              <a:rPr lang="en-US" altLang="zh-CN" sz="1200" dirty="0">
                <a:latin typeface="+mj-ea"/>
                <a:ea typeface="+mj-ea"/>
              </a:rPr>
              <a:t> </a:t>
            </a:r>
            <a:r>
              <a:rPr lang="zh-CN" altLang="en-US" sz="1200" dirty="0">
                <a:latin typeface="+mj-ea"/>
                <a:ea typeface="+mj-ea"/>
              </a:rPr>
              <a:t>导出，映射数据库表和字段</a:t>
            </a:r>
            <a:r>
              <a:rPr lang="zh-CN" altLang="en-US" sz="1200" dirty="0" smtClean="0">
                <a:latin typeface="+mj-ea"/>
                <a:ea typeface="+mj-ea"/>
              </a:rPr>
              <a:t>。</a:t>
            </a:r>
            <a:endParaRPr lang="zh-CN" altLang="en-US" sz="12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j-ea"/>
                <a:ea typeface="+mj-ea"/>
              </a:rPr>
              <a:t>支持对数据库的正向和逆向导入导出</a:t>
            </a:r>
          </a:p>
        </p:txBody>
      </p:sp>
    </p:spTree>
    <p:extLst>
      <p:ext uri="{BB962C8B-B14F-4D97-AF65-F5344CB8AC3E}">
        <p14:creationId xmlns:p14="http://schemas.microsoft.com/office/powerpoint/2010/main" val="238444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1747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巡检落地</a:t>
            </a:r>
            <a:r>
              <a:rPr lang="zh-CN" altLang="en-US" sz="1600" dirty="0" smtClean="0">
                <a:latin typeface="+mj-ea"/>
                <a:ea typeface="+mj-ea"/>
              </a:rPr>
              <a:t>方案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865044"/>
            <a:ext cx="820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Ｍ</a:t>
            </a:r>
            <a:r>
              <a:rPr lang="en-US" altLang="zh-CN" sz="1600" dirty="0" err="1" smtClean="0">
                <a:latin typeface="+mj-ea"/>
                <a:ea typeface="+mj-ea"/>
              </a:rPr>
              <a:t>odel</a:t>
            </a:r>
            <a:r>
              <a:rPr lang="en-US" altLang="zh-CN" sz="1600" dirty="0" smtClean="0">
                <a:latin typeface="+mj-ea"/>
                <a:ea typeface="+mj-ea"/>
              </a:rPr>
              <a:t> </a:t>
            </a:r>
            <a:r>
              <a:rPr lang="zh-CN" altLang="en-US" sz="1600" dirty="0" smtClean="0">
                <a:latin typeface="+mj-ea"/>
                <a:ea typeface="+mj-ea"/>
              </a:rPr>
              <a:t>部分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1318578"/>
            <a:ext cx="3314875" cy="355742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5800" y="1923678"/>
            <a:ext cx="3888432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j-ea"/>
                <a:ea typeface="+mj-ea"/>
              </a:rPr>
              <a:t>改</a:t>
            </a:r>
            <a:r>
              <a:rPr lang="zh-CN" altLang="en-US" sz="1200" dirty="0" smtClean="0">
                <a:latin typeface="+mj-ea"/>
                <a:ea typeface="+mj-ea"/>
              </a:rPr>
              <a:t>成 </a:t>
            </a:r>
            <a:r>
              <a:rPr lang="en-US" altLang="zh-CN" sz="1200" dirty="0" err="1" smtClean="0">
                <a:latin typeface="+mj-ea"/>
                <a:ea typeface="+mj-ea"/>
              </a:rPr>
              <a:t>ts</a:t>
            </a:r>
            <a:r>
              <a:rPr lang="en-US" altLang="zh-CN" sz="1200" dirty="0" smtClean="0">
                <a:latin typeface="+mj-ea"/>
                <a:ea typeface="+mj-ea"/>
              </a:rPr>
              <a:t> </a:t>
            </a:r>
            <a:r>
              <a:rPr lang="en-US" altLang="zh-CN" sz="1200" dirty="0">
                <a:latin typeface="+mj-ea"/>
                <a:ea typeface="+mj-ea"/>
              </a:rPr>
              <a:t>.</a:t>
            </a:r>
            <a:r>
              <a:rPr lang="zh-CN" altLang="en-US" sz="1200" dirty="0" smtClean="0">
                <a:latin typeface="+mj-ea"/>
                <a:ea typeface="+mj-ea"/>
              </a:rPr>
              <a:t>通过 </a:t>
            </a:r>
            <a:r>
              <a:rPr lang="en-US" altLang="zh-CN" sz="1200" dirty="0" err="1" smtClean="0">
                <a:latin typeface="+mj-ea"/>
                <a:ea typeface="+mj-ea"/>
              </a:rPr>
              <a:t>moudle.exports</a:t>
            </a:r>
            <a:r>
              <a:rPr lang="en-US" altLang="zh-CN" sz="1200" dirty="0" smtClean="0">
                <a:latin typeface="+mj-ea"/>
                <a:ea typeface="+mj-ea"/>
              </a:rPr>
              <a:t> </a:t>
            </a:r>
            <a:r>
              <a:rPr lang="zh-CN" altLang="en-US" sz="1200" dirty="0" smtClean="0">
                <a:latin typeface="+mj-ea"/>
                <a:ea typeface="+mj-ea"/>
              </a:rPr>
              <a:t>用</a:t>
            </a:r>
            <a:r>
              <a:rPr lang="zh-CN" altLang="en-US" sz="1200" dirty="0">
                <a:latin typeface="+mj-ea"/>
                <a:ea typeface="+mj-ea"/>
              </a:rPr>
              <a:t>装饰器＠</a:t>
            </a:r>
            <a:r>
              <a:rPr lang="en-US" altLang="zh-CN" sz="1200" dirty="0">
                <a:latin typeface="+mj-ea"/>
                <a:ea typeface="+mj-ea"/>
              </a:rPr>
              <a:t>model</a:t>
            </a:r>
            <a:r>
              <a:rPr lang="zh-CN" altLang="en-US" sz="1200" dirty="0" smtClean="0">
                <a:latin typeface="+mj-ea"/>
                <a:ea typeface="+mj-ea"/>
              </a:rPr>
              <a:t>配合 </a:t>
            </a:r>
            <a:r>
              <a:rPr lang="en-US" altLang="zh-CN" sz="1200" dirty="0" smtClean="0">
                <a:latin typeface="+mj-ea"/>
                <a:ea typeface="+mj-ea"/>
              </a:rPr>
              <a:t>service</a:t>
            </a:r>
            <a:r>
              <a:rPr lang="zh-CN" altLang="en-US" sz="1200" dirty="0">
                <a:latin typeface="+mj-ea"/>
                <a:ea typeface="+mj-ea"/>
              </a:rPr>
              <a:t>　统一处理所有数据库操作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2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latin typeface="+mj-ea"/>
                <a:ea typeface="+mj-ea"/>
              </a:rPr>
              <a:t>在 </a:t>
            </a:r>
            <a:r>
              <a:rPr lang="en-US" altLang="zh-CN" sz="1200" dirty="0" smtClean="0">
                <a:latin typeface="+mj-ea"/>
                <a:ea typeface="+mj-ea"/>
              </a:rPr>
              <a:t>class </a:t>
            </a:r>
            <a:r>
              <a:rPr lang="zh-CN" altLang="en-US" sz="1200" dirty="0">
                <a:latin typeface="+mj-ea"/>
                <a:ea typeface="+mj-ea"/>
              </a:rPr>
              <a:t>中</a:t>
            </a:r>
            <a:r>
              <a:rPr lang="zh-CN" altLang="en-US" sz="1200" dirty="0" smtClean="0">
                <a:latin typeface="+mj-ea"/>
                <a:ea typeface="+mj-ea"/>
              </a:rPr>
              <a:t>挂载 </a:t>
            </a:r>
            <a:r>
              <a:rPr lang="en-US" altLang="zh-CN" sz="1200" dirty="0" smtClean="0">
                <a:latin typeface="+mj-ea"/>
                <a:ea typeface="+mj-ea"/>
              </a:rPr>
              <a:t>app </a:t>
            </a:r>
            <a:r>
              <a:rPr lang="zh-CN" altLang="en-US" sz="1200" dirty="0" smtClean="0">
                <a:latin typeface="+mj-ea"/>
                <a:ea typeface="+mj-ea"/>
              </a:rPr>
              <a:t>实例</a:t>
            </a:r>
            <a:r>
              <a:rPr lang="zh-CN" altLang="en-US" sz="1200" dirty="0">
                <a:latin typeface="+mj-ea"/>
                <a:ea typeface="+mj-ea"/>
              </a:rPr>
              <a:t>，解决在装饰器中</a:t>
            </a:r>
            <a:r>
              <a:rPr lang="zh-CN" altLang="en-US" sz="1200" dirty="0" smtClean="0">
                <a:latin typeface="+mj-ea"/>
                <a:ea typeface="+mj-ea"/>
              </a:rPr>
              <a:t>通过 </a:t>
            </a:r>
            <a:r>
              <a:rPr lang="en-US" altLang="zh-CN" sz="1200" dirty="0" err="1" smtClean="0">
                <a:latin typeface="+mj-ea"/>
                <a:ea typeface="+mj-ea"/>
              </a:rPr>
              <a:t>ctx</a:t>
            </a:r>
            <a:r>
              <a:rPr lang="en-US" altLang="zh-CN" sz="1200" dirty="0" smtClean="0">
                <a:latin typeface="+mj-ea"/>
                <a:ea typeface="+mj-ea"/>
              </a:rPr>
              <a:t> </a:t>
            </a:r>
            <a:r>
              <a:rPr lang="zh-CN" altLang="en-US" sz="1200" dirty="0" smtClean="0">
                <a:latin typeface="+mj-ea"/>
                <a:ea typeface="+mj-ea"/>
              </a:rPr>
              <a:t>获取 </a:t>
            </a:r>
            <a:r>
              <a:rPr lang="en-US" altLang="zh-CN" sz="1200" dirty="0" smtClean="0">
                <a:latin typeface="+mj-ea"/>
                <a:ea typeface="+mj-ea"/>
              </a:rPr>
              <a:t>app </a:t>
            </a:r>
            <a:r>
              <a:rPr lang="zh-CN" altLang="en-US" sz="1200" dirty="0" smtClean="0">
                <a:latin typeface="+mj-ea"/>
                <a:ea typeface="+mj-ea"/>
              </a:rPr>
              <a:t>的</a:t>
            </a:r>
            <a:r>
              <a:rPr lang="zh-CN" altLang="en-US" sz="1200" dirty="0">
                <a:latin typeface="+mj-ea"/>
                <a:ea typeface="+mj-ea"/>
              </a:rPr>
              <a:t>频繁调用线程过载问题</a:t>
            </a:r>
          </a:p>
        </p:txBody>
      </p:sp>
    </p:spTree>
    <p:extLst>
      <p:ext uri="{BB962C8B-B14F-4D97-AF65-F5344CB8AC3E}">
        <p14:creationId xmlns:p14="http://schemas.microsoft.com/office/powerpoint/2010/main" val="428573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3568" y="1059582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en-US" altLang="zh-CN" sz="1400" dirty="0" err="1" smtClean="0">
                <a:latin typeface="+mj-ea"/>
                <a:ea typeface="+mj-ea"/>
              </a:rPr>
              <a:t>Serverless</a:t>
            </a:r>
            <a:r>
              <a:rPr lang="zh-CN" altLang="en-US" sz="1400" dirty="0">
                <a:latin typeface="+mj-ea"/>
                <a:ea typeface="+mj-ea"/>
              </a:rPr>
              <a:t>能解决什么问题</a:t>
            </a:r>
            <a:r>
              <a:rPr lang="zh-CN" altLang="en-US" sz="1400" dirty="0" smtClean="0">
                <a:latin typeface="+mj-ea"/>
                <a:ea typeface="+mj-ea"/>
              </a:rPr>
              <a:t>？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smtClean="0">
                <a:latin typeface="+mj-ea"/>
                <a:ea typeface="+mj-ea"/>
              </a:rPr>
              <a:t> </a:t>
            </a:r>
            <a:r>
              <a:rPr lang="en-US" altLang="zh-CN" sz="1400" dirty="0" err="1" smtClean="0">
                <a:latin typeface="+mj-ea"/>
                <a:ea typeface="+mj-ea"/>
              </a:rPr>
              <a:t>Serverless</a:t>
            </a:r>
            <a:r>
              <a:rPr lang="zh-CN" altLang="en-US" sz="1400" dirty="0">
                <a:latin typeface="+mj-ea"/>
                <a:ea typeface="+mj-ea"/>
              </a:rPr>
              <a:t>为什么很难定义</a:t>
            </a:r>
            <a:r>
              <a:rPr lang="zh-CN" altLang="en-US" sz="1400" dirty="0" smtClean="0">
                <a:latin typeface="+mj-ea"/>
                <a:ea typeface="+mj-ea"/>
              </a:rPr>
              <a:t>？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de-DE" sz="1400" dirty="0" smtClean="0">
                <a:latin typeface="+mj-ea"/>
                <a:ea typeface="+mj-ea"/>
              </a:rPr>
              <a:t> 到底</a:t>
            </a:r>
            <a:r>
              <a:rPr lang="zh-CN" altLang="de-DE" sz="1400" dirty="0">
                <a:latin typeface="+mj-ea"/>
                <a:ea typeface="+mj-ea"/>
              </a:rPr>
              <a:t>什么是</a:t>
            </a:r>
            <a:r>
              <a:rPr lang="de-DE" altLang="zh-CN" sz="1400" dirty="0">
                <a:latin typeface="+mj-ea"/>
                <a:ea typeface="+mj-ea"/>
              </a:rPr>
              <a:t>serverless</a:t>
            </a:r>
            <a:r>
              <a:rPr lang="zh-CN" altLang="de-DE" sz="1400" dirty="0" smtClean="0">
                <a:latin typeface="+mj-ea"/>
                <a:ea typeface="+mj-ea"/>
              </a:rPr>
              <a:t>？</a:t>
            </a:r>
            <a:endParaRPr lang="en-US" altLang="zh-CN" sz="1400" dirty="0" smtClean="0">
              <a:latin typeface="+mj-ea"/>
              <a:ea typeface="+mj-ea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j-ea"/>
                <a:ea typeface="+mj-ea"/>
              </a:rPr>
              <a:t>我们该如何用</a:t>
            </a:r>
            <a:r>
              <a:rPr lang="en-US" altLang="zh-CN" sz="1400" dirty="0" err="1">
                <a:latin typeface="+mj-ea"/>
                <a:ea typeface="+mj-ea"/>
              </a:rPr>
              <a:t>serverless</a:t>
            </a:r>
            <a:r>
              <a:rPr lang="zh-CN" altLang="en-US" sz="1400" dirty="0">
                <a:latin typeface="+mj-ea"/>
                <a:ea typeface="+mj-ea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4138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巡检落地</a:t>
            </a:r>
            <a:r>
              <a:rPr lang="zh-CN" altLang="en-US" sz="1600" dirty="0" smtClean="0">
                <a:latin typeface="+mj-ea"/>
                <a:ea typeface="+mj-ea"/>
              </a:rPr>
              <a:t>方案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915566"/>
            <a:ext cx="813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　</a:t>
            </a:r>
            <a:r>
              <a:rPr lang="en-US" altLang="zh-CN" sz="1600" dirty="0" smtClean="0">
                <a:latin typeface="+mj-ea"/>
                <a:ea typeface="+mj-ea"/>
              </a:rPr>
              <a:t>service</a:t>
            </a:r>
            <a:r>
              <a:rPr lang="zh-CN" altLang="en-US" sz="1600" dirty="0" smtClean="0">
                <a:latin typeface="+mj-ea"/>
                <a:ea typeface="+mj-ea"/>
              </a:rPr>
              <a:t>部分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50400"/>
            <a:ext cx="2917218" cy="15015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307715"/>
            <a:ext cx="3148436" cy="29313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544" y="3219822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j-ea"/>
                <a:ea typeface="+mj-ea"/>
              </a:rPr>
              <a:t>改成</a:t>
            </a:r>
            <a:r>
              <a:rPr lang="en-US" altLang="zh-CN" sz="1200" dirty="0" err="1">
                <a:latin typeface="+mj-ea"/>
                <a:ea typeface="+mj-ea"/>
              </a:rPr>
              <a:t>ts</a:t>
            </a:r>
            <a:r>
              <a:rPr lang="en-US" altLang="zh-CN" sz="1200" dirty="0">
                <a:latin typeface="+mj-ea"/>
                <a:ea typeface="+mj-ea"/>
              </a:rPr>
              <a:t> .</a:t>
            </a:r>
            <a:r>
              <a:rPr lang="zh-CN" altLang="en-US" sz="1200" dirty="0">
                <a:latin typeface="+mj-ea"/>
                <a:ea typeface="+mj-ea"/>
              </a:rPr>
              <a:t>通过</a:t>
            </a:r>
            <a:r>
              <a:rPr lang="en-US" altLang="zh-CN" sz="1200" dirty="0">
                <a:latin typeface="+mj-ea"/>
                <a:ea typeface="+mj-ea"/>
              </a:rPr>
              <a:t>provide </a:t>
            </a:r>
            <a:r>
              <a:rPr lang="zh-CN" altLang="en-US" sz="1200" dirty="0" smtClean="0">
                <a:latin typeface="+mj-ea"/>
                <a:ea typeface="+mj-ea"/>
              </a:rPr>
              <a:t>往 </a:t>
            </a:r>
            <a:r>
              <a:rPr lang="en-US" altLang="zh-CN" sz="1200" dirty="0" err="1" smtClean="0">
                <a:latin typeface="+mj-ea"/>
                <a:ea typeface="+mj-ea"/>
              </a:rPr>
              <a:t>ioc</a:t>
            </a:r>
            <a:r>
              <a:rPr lang="en-US" altLang="zh-CN" sz="1200" dirty="0" smtClean="0">
                <a:latin typeface="+mj-ea"/>
                <a:ea typeface="+mj-ea"/>
              </a:rPr>
              <a:t> </a:t>
            </a:r>
            <a:r>
              <a:rPr lang="zh-CN" altLang="en-US" sz="1200" dirty="0" smtClean="0">
                <a:latin typeface="+mj-ea"/>
                <a:ea typeface="+mj-ea"/>
              </a:rPr>
              <a:t>容器</a:t>
            </a:r>
            <a:r>
              <a:rPr lang="zh-CN" altLang="en-US" sz="1200" dirty="0">
                <a:latin typeface="+mj-ea"/>
                <a:ea typeface="+mj-ea"/>
              </a:rPr>
              <a:t>下挂载当前</a:t>
            </a:r>
            <a:r>
              <a:rPr lang="en-US" altLang="zh-CN" sz="1200" dirty="0" smtClean="0">
                <a:latin typeface="+mj-ea"/>
                <a:ea typeface="+mj-ea"/>
              </a:rPr>
              <a:t>service </a:t>
            </a:r>
            <a:r>
              <a:rPr lang="zh-CN" altLang="en-US" sz="1200" dirty="0" smtClean="0">
                <a:latin typeface="+mj-ea"/>
                <a:ea typeface="+mj-ea"/>
              </a:rPr>
              <a:t>实例</a:t>
            </a:r>
            <a:r>
              <a:rPr lang="zh-CN" altLang="en-US" sz="1200" dirty="0">
                <a:latin typeface="+mj-ea"/>
                <a:ea typeface="+mj-ea"/>
              </a:rPr>
              <a:t>，并且通过</a:t>
            </a:r>
            <a:r>
              <a:rPr lang="en-US" altLang="zh-CN" sz="1200" dirty="0">
                <a:latin typeface="+mj-ea"/>
                <a:ea typeface="+mj-ea"/>
              </a:rPr>
              <a:t>inject</a:t>
            </a:r>
            <a:r>
              <a:rPr lang="zh-CN" altLang="en-US" sz="1200" dirty="0">
                <a:latin typeface="+mj-ea"/>
                <a:ea typeface="+mj-ea"/>
              </a:rPr>
              <a:t>为当前</a:t>
            </a:r>
            <a:r>
              <a:rPr lang="zh-CN" altLang="en-US" sz="1200" dirty="0" smtClean="0">
                <a:latin typeface="+mj-ea"/>
                <a:ea typeface="+mj-ea"/>
              </a:rPr>
              <a:t>类 </a:t>
            </a:r>
            <a:r>
              <a:rPr lang="en-US" altLang="zh-CN" sz="1200" dirty="0" smtClean="0">
                <a:latin typeface="+mj-ea"/>
                <a:ea typeface="+mj-ea"/>
              </a:rPr>
              <a:t>this </a:t>
            </a:r>
            <a:r>
              <a:rPr lang="zh-CN" altLang="en-US" sz="1200" dirty="0" smtClean="0">
                <a:latin typeface="+mj-ea"/>
                <a:ea typeface="+mj-ea"/>
              </a:rPr>
              <a:t>上注入 </a:t>
            </a:r>
            <a:r>
              <a:rPr lang="en-US" altLang="zh-CN" sz="1200" dirty="0" err="1" smtClean="0">
                <a:latin typeface="+mj-ea"/>
                <a:ea typeface="+mj-ea"/>
              </a:rPr>
              <a:t>ctx</a:t>
            </a:r>
            <a:endParaRPr lang="en-US" altLang="zh-CN" sz="12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j-ea"/>
                <a:ea typeface="+mj-ea"/>
              </a:rPr>
              <a:t>入参出参需要</a:t>
            </a:r>
            <a:r>
              <a:rPr lang="zh-CN" altLang="en-US" sz="1200" dirty="0" smtClean="0">
                <a:latin typeface="+mj-ea"/>
                <a:ea typeface="+mj-ea"/>
              </a:rPr>
              <a:t>在 </a:t>
            </a:r>
            <a:r>
              <a:rPr lang="en-US" altLang="zh-CN" sz="1200" dirty="0" smtClean="0">
                <a:latin typeface="+mj-ea"/>
                <a:ea typeface="+mj-ea"/>
              </a:rPr>
              <a:t>interface </a:t>
            </a:r>
            <a:r>
              <a:rPr lang="zh-CN" altLang="en-US" sz="1200" dirty="0" smtClean="0">
                <a:latin typeface="+mj-ea"/>
                <a:ea typeface="+mj-ea"/>
              </a:rPr>
              <a:t>上</a:t>
            </a:r>
            <a:r>
              <a:rPr lang="zh-CN" altLang="en-US" sz="1200" dirty="0">
                <a:latin typeface="+mj-ea"/>
                <a:ea typeface="+mj-ea"/>
              </a:rPr>
              <a:t>定义，</a:t>
            </a:r>
            <a:r>
              <a:rPr lang="zh-CN" altLang="en-US" sz="1200" dirty="0" smtClean="0">
                <a:latin typeface="+mj-ea"/>
                <a:ea typeface="+mj-ea"/>
              </a:rPr>
              <a:t>该 </a:t>
            </a:r>
            <a:r>
              <a:rPr lang="en-US" altLang="zh-CN" sz="1200" dirty="0" smtClean="0">
                <a:latin typeface="+mj-ea"/>
                <a:ea typeface="+mj-ea"/>
              </a:rPr>
              <a:t>service </a:t>
            </a:r>
            <a:r>
              <a:rPr lang="zh-CN" altLang="en-US" sz="1200" dirty="0" smtClean="0">
                <a:latin typeface="+mj-ea"/>
                <a:ea typeface="+mj-ea"/>
              </a:rPr>
              <a:t>挂载</a:t>
            </a:r>
            <a:r>
              <a:rPr lang="zh-CN" altLang="en-US" sz="1200" dirty="0">
                <a:latin typeface="+mj-ea"/>
                <a:ea typeface="+mj-ea"/>
              </a:rPr>
              <a:t>的方法也需要提前定义好</a:t>
            </a:r>
          </a:p>
        </p:txBody>
      </p:sp>
    </p:spTree>
    <p:extLst>
      <p:ext uri="{BB962C8B-B14F-4D97-AF65-F5344CB8AC3E}">
        <p14:creationId xmlns:p14="http://schemas.microsoft.com/office/powerpoint/2010/main" val="384030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11510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快速开发引导依赖注入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7543" y="935598"/>
            <a:ext cx="820891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+mj-ea"/>
                <a:ea typeface="+mj-ea"/>
              </a:rPr>
              <a:t>什么</a:t>
            </a:r>
            <a:r>
              <a:rPr lang="zh-CN" altLang="en-US" sz="1600" dirty="0">
                <a:latin typeface="+mj-ea"/>
                <a:ea typeface="+mj-ea"/>
              </a:rPr>
              <a:t>是控制反转</a:t>
            </a:r>
            <a:r>
              <a:rPr lang="en-US" altLang="zh-CN" sz="1600" dirty="0">
                <a:latin typeface="+mj-ea"/>
                <a:ea typeface="+mj-ea"/>
              </a:rPr>
              <a:t>(</a:t>
            </a:r>
            <a:r>
              <a:rPr lang="en-US" altLang="zh-CN" sz="1600" dirty="0" err="1">
                <a:latin typeface="+mj-ea"/>
                <a:ea typeface="+mj-ea"/>
              </a:rPr>
              <a:t>IoC</a:t>
            </a:r>
            <a:r>
              <a:rPr lang="en-US" altLang="zh-CN" sz="1600" dirty="0">
                <a:latin typeface="+mj-ea"/>
                <a:ea typeface="+mj-ea"/>
              </a:rPr>
              <a:t>) </a:t>
            </a:r>
            <a:endParaRPr lang="en-US" altLang="zh-CN" sz="16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+mj-ea"/>
                <a:ea typeface="+mj-ea"/>
              </a:rPr>
              <a:t>IOC</a:t>
            </a:r>
            <a:r>
              <a:rPr lang="zh-CN" altLang="en-US" sz="1200" dirty="0">
                <a:latin typeface="+mj-ea"/>
                <a:ea typeface="+mj-ea"/>
              </a:rPr>
              <a:t>是</a:t>
            </a:r>
            <a:r>
              <a:rPr lang="en-US" altLang="zh-CN" sz="1200" dirty="0">
                <a:latin typeface="+mj-ea"/>
                <a:ea typeface="+mj-ea"/>
              </a:rPr>
              <a:t>Inversion of Control</a:t>
            </a:r>
            <a:r>
              <a:rPr lang="zh-CN" altLang="en-US" sz="1200" dirty="0">
                <a:latin typeface="+mj-ea"/>
                <a:ea typeface="+mj-ea"/>
              </a:rPr>
              <a:t>的缩写，多数书籍翻译成“控制反转”，还有些书籍翻译成为“控制反向”或者“控制倒置”。 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latin typeface="+mj-ea"/>
                <a:ea typeface="+mj-ea"/>
              </a:rPr>
              <a:t>1996</a:t>
            </a:r>
            <a:r>
              <a:rPr lang="zh-CN" altLang="en-US" sz="1000" dirty="0">
                <a:latin typeface="+mj-ea"/>
                <a:ea typeface="+mj-ea"/>
              </a:rPr>
              <a:t>年，</a:t>
            </a:r>
            <a:r>
              <a:rPr lang="en-US" altLang="zh-CN" sz="1000" dirty="0">
                <a:latin typeface="+mj-ea"/>
                <a:ea typeface="+mj-ea"/>
              </a:rPr>
              <a:t>Michael Mattson</a:t>
            </a:r>
            <a:r>
              <a:rPr lang="zh-CN" altLang="en-US" sz="1000" dirty="0">
                <a:latin typeface="+mj-ea"/>
                <a:ea typeface="+mj-ea"/>
              </a:rPr>
              <a:t>在一篇有关探讨面向对象框架的文章中，首先提出了</a:t>
            </a:r>
            <a:r>
              <a:rPr lang="en-US" altLang="zh-CN" sz="1000" dirty="0">
                <a:latin typeface="+mj-ea"/>
                <a:ea typeface="+mj-ea"/>
              </a:rPr>
              <a:t>IOC </a:t>
            </a:r>
            <a:r>
              <a:rPr lang="zh-CN" altLang="en-US" sz="1000" dirty="0">
                <a:latin typeface="+mj-ea"/>
                <a:ea typeface="+mj-ea"/>
              </a:rPr>
              <a:t>这个概念。对于面向对象设计及编程的基本</a:t>
            </a:r>
            <a:r>
              <a:rPr lang="zh-CN" altLang="en-US" sz="1000" dirty="0" smtClean="0">
                <a:latin typeface="+mj-ea"/>
                <a:ea typeface="+mj-ea"/>
              </a:rPr>
              <a:t>思想，</a:t>
            </a:r>
            <a:r>
              <a:rPr lang="zh-CN" altLang="en-US" sz="1000" dirty="0">
                <a:latin typeface="+mj-ea"/>
                <a:ea typeface="+mj-ea"/>
              </a:rPr>
              <a:t>简单来说就是把复杂系统分解成相互合作的对象，这些对象类通过封装以后，内部实现对外部是透明的，从而降低了解决问题的复杂度，而且可以灵活地被重用和扩展。</a:t>
            </a:r>
            <a:r>
              <a:rPr lang="en-US" altLang="zh-CN" sz="1000" dirty="0">
                <a:latin typeface="+mj-ea"/>
                <a:ea typeface="+mj-ea"/>
              </a:rPr>
              <a:t>IOC</a:t>
            </a:r>
            <a:r>
              <a:rPr lang="zh-CN" altLang="en-US" sz="1000" dirty="0">
                <a:latin typeface="+mj-ea"/>
                <a:ea typeface="+mj-ea"/>
              </a:rPr>
              <a:t>理论提出的观点大体是这样的：借助于“第三方”实现具有依赖关系的对象之间的解耦，如下图</a:t>
            </a:r>
            <a:r>
              <a:rPr lang="zh-CN" altLang="en-US" sz="1000" dirty="0" smtClean="0">
                <a:latin typeface="+mj-ea"/>
                <a:ea typeface="+mj-ea"/>
              </a:rPr>
              <a:t>。</a:t>
            </a:r>
            <a:endParaRPr lang="zh-CN" altLang="en-US" sz="10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3827" y="2643758"/>
            <a:ext cx="295232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软件系统在没有引入</a:t>
            </a:r>
            <a:r>
              <a:rPr lang="en-US" altLang="zh-CN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IOC</a:t>
            </a: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容器之前，</a:t>
            </a:r>
            <a:r>
              <a:rPr lang="zh-CN" altLang="en-US" sz="1000" kern="100" dirty="0" smtClean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如</a:t>
            </a: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左</a:t>
            </a:r>
            <a:r>
              <a:rPr lang="zh-CN" altLang="en-US" sz="1000" kern="100" dirty="0" smtClean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图所</a:t>
            </a: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示，对象</a:t>
            </a:r>
            <a:r>
              <a:rPr lang="en-US" altLang="zh-CN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依赖于对象</a:t>
            </a:r>
            <a:r>
              <a:rPr lang="en-US" altLang="zh-CN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B</a:t>
            </a: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，那么对象</a:t>
            </a:r>
            <a:r>
              <a:rPr lang="en-US" altLang="zh-CN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A</a:t>
            </a: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在初始化或者运行到某一点的时候，自己必须主动去创建对象</a:t>
            </a:r>
            <a:r>
              <a:rPr lang="en-US" altLang="zh-CN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B</a:t>
            </a: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或者使用已经创建的对象</a:t>
            </a:r>
            <a:r>
              <a:rPr lang="en-US" altLang="zh-CN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B</a:t>
            </a: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。无论是创建还是使用对象</a:t>
            </a:r>
            <a:r>
              <a:rPr lang="en-US" altLang="zh-CN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B</a:t>
            </a:r>
            <a:r>
              <a:rPr lang="zh-CN" altLang="en-US" sz="1000" kern="100" dirty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，控制权都在自己手上</a:t>
            </a:r>
            <a:r>
              <a:rPr lang="zh-CN" altLang="en-US" sz="1000" kern="100" dirty="0" smtClean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en-US" altLang="zh-CN" sz="1000" kern="100" dirty="0" smtClean="0">
              <a:solidFill>
                <a:srgbClr val="FFC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9" y="3014012"/>
            <a:ext cx="2281874" cy="11232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0802" y="443466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主动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23827" y="3867894"/>
            <a:ext cx="30243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软件系统在引入</a:t>
            </a:r>
            <a:r>
              <a:rPr lang="en-US" altLang="zh-CN" sz="1000" dirty="0">
                <a:solidFill>
                  <a:srgbClr val="00B050"/>
                </a:solidFill>
                <a:latin typeface="+mj-ea"/>
                <a:ea typeface="+mj-ea"/>
              </a:rPr>
              <a:t>IOC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容器之后，这种情形就完全改变了，</a:t>
            </a:r>
            <a:r>
              <a:rPr lang="zh-CN" altLang="en-US" sz="1000" dirty="0" smtClean="0">
                <a:solidFill>
                  <a:srgbClr val="00B050"/>
                </a:solidFill>
                <a:latin typeface="+mj-ea"/>
                <a:ea typeface="+mj-ea"/>
              </a:rPr>
              <a:t>如右图所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示，由于</a:t>
            </a:r>
            <a:r>
              <a:rPr lang="en-US" altLang="zh-CN" sz="1000" dirty="0">
                <a:solidFill>
                  <a:srgbClr val="00B050"/>
                </a:solidFill>
                <a:latin typeface="+mj-ea"/>
                <a:ea typeface="+mj-ea"/>
              </a:rPr>
              <a:t>IOC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容器的加入，对象</a:t>
            </a:r>
            <a:r>
              <a:rPr lang="en-US" altLang="zh-CN" sz="1000" dirty="0">
                <a:solidFill>
                  <a:srgbClr val="00B050"/>
                </a:solidFill>
                <a:latin typeface="+mj-ea"/>
                <a:ea typeface="+mj-ea"/>
              </a:rPr>
              <a:t>A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与对象</a:t>
            </a:r>
            <a:r>
              <a:rPr lang="en-US" altLang="zh-CN" sz="1000" dirty="0">
                <a:solidFill>
                  <a:srgbClr val="00B050"/>
                </a:solidFill>
                <a:latin typeface="+mj-ea"/>
                <a:ea typeface="+mj-ea"/>
              </a:rPr>
              <a:t>B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之间失去了直接联系，所以，当对象</a:t>
            </a:r>
            <a:r>
              <a:rPr lang="en-US" altLang="zh-CN" sz="1000" dirty="0">
                <a:solidFill>
                  <a:srgbClr val="00B050"/>
                </a:solidFill>
                <a:latin typeface="+mj-ea"/>
                <a:ea typeface="+mj-ea"/>
              </a:rPr>
              <a:t>A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运行到需要对象</a:t>
            </a:r>
            <a:r>
              <a:rPr lang="en-US" altLang="zh-CN" sz="1000" dirty="0">
                <a:solidFill>
                  <a:srgbClr val="00B050"/>
                </a:solidFill>
                <a:latin typeface="+mj-ea"/>
                <a:ea typeface="+mj-ea"/>
              </a:rPr>
              <a:t>B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的时候，</a:t>
            </a:r>
            <a:r>
              <a:rPr lang="en-US" altLang="zh-CN" sz="1000" dirty="0">
                <a:solidFill>
                  <a:srgbClr val="00B050"/>
                </a:solidFill>
                <a:latin typeface="+mj-ea"/>
                <a:ea typeface="+mj-ea"/>
              </a:rPr>
              <a:t>IOC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容器会主动创建一个对象</a:t>
            </a:r>
            <a:r>
              <a:rPr lang="en-US" altLang="zh-CN" sz="1000" dirty="0">
                <a:solidFill>
                  <a:srgbClr val="00B050"/>
                </a:solidFill>
                <a:latin typeface="+mj-ea"/>
                <a:ea typeface="+mj-ea"/>
              </a:rPr>
              <a:t>B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注入到对象</a:t>
            </a:r>
            <a:r>
              <a:rPr lang="en-US" altLang="zh-CN" sz="1000" dirty="0">
                <a:solidFill>
                  <a:srgbClr val="00B050"/>
                </a:solidFill>
                <a:latin typeface="+mj-ea"/>
                <a:ea typeface="+mj-ea"/>
              </a:rPr>
              <a:t>A</a:t>
            </a:r>
            <a:r>
              <a:rPr lang="zh-CN" altLang="en-US" sz="1000" dirty="0">
                <a:solidFill>
                  <a:srgbClr val="00B050"/>
                </a:solidFill>
                <a:latin typeface="+mj-ea"/>
                <a:ea typeface="+mj-ea"/>
              </a:rPr>
              <a:t>需要的地方。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90" y="2994930"/>
            <a:ext cx="2423174" cy="116136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636777" y="443466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被动！！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2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0221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sz="1600" dirty="0">
                <a:latin typeface="+mj-ea"/>
                <a:ea typeface="+mj-ea"/>
              </a:rPr>
              <a:t>巡检落地</a:t>
            </a:r>
            <a:r>
              <a:rPr lang="zh-CN" altLang="en-US" sz="1600" dirty="0" smtClean="0">
                <a:latin typeface="+mj-ea"/>
                <a:ea typeface="+mj-ea"/>
              </a:rPr>
              <a:t>方案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915566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　</a:t>
            </a:r>
            <a:r>
              <a:rPr lang="en-US" altLang="zh-CN" sz="1600" dirty="0" smtClean="0">
                <a:latin typeface="+mj-ea"/>
                <a:ea typeface="+mj-ea"/>
              </a:rPr>
              <a:t>controller</a:t>
            </a:r>
            <a:r>
              <a:rPr lang="zh-CN" altLang="en-US" sz="1600" dirty="0" smtClean="0">
                <a:latin typeface="+mj-ea"/>
                <a:ea typeface="+mj-ea"/>
              </a:rPr>
              <a:t>部分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28" y="1428914"/>
            <a:ext cx="3474132" cy="32414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24340"/>
            <a:ext cx="2381250" cy="800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147814"/>
            <a:ext cx="2381250" cy="8001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06678" y="3286254"/>
            <a:ext cx="2007365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入参出参需要</a:t>
            </a:r>
            <a:r>
              <a:rPr lang="en-US" altLang="zh-CN" sz="1200" dirty="0" err="1">
                <a:latin typeface="+mj-ea"/>
                <a:ea typeface="+mj-ea"/>
              </a:rPr>
              <a:t>typings</a:t>
            </a:r>
            <a:r>
              <a:rPr lang="en-US" altLang="zh-CN" sz="1200" dirty="0">
                <a:latin typeface="+mj-ea"/>
                <a:ea typeface="+mj-ea"/>
              </a:rPr>
              <a:t>/</a:t>
            </a:r>
            <a:r>
              <a:rPr lang="en-US" altLang="zh-CN" sz="1200" dirty="0" err="1">
                <a:latin typeface="+mj-ea"/>
                <a:ea typeface="+mj-ea"/>
              </a:rPr>
              <a:t>api</a:t>
            </a:r>
            <a:r>
              <a:rPr lang="zh-CN" altLang="en-US" sz="1200" dirty="0">
                <a:latin typeface="+mj-ea"/>
                <a:ea typeface="+mj-ea"/>
              </a:rPr>
              <a:t>中定义</a:t>
            </a:r>
          </a:p>
        </p:txBody>
      </p:sp>
      <p:sp>
        <p:nvSpPr>
          <p:cNvPr id="7" name="矩形 6"/>
          <p:cNvSpPr/>
          <p:nvPr/>
        </p:nvSpPr>
        <p:spPr>
          <a:xfrm>
            <a:off x="6806678" y="1347336"/>
            <a:ext cx="2007365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+mj-ea"/>
                <a:ea typeface="+mj-ea"/>
              </a:rPr>
              <a:t>改成</a:t>
            </a:r>
            <a:r>
              <a:rPr lang="en-US" altLang="zh-CN" sz="1200" dirty="0" err="1">
                <a:latin typeface="+mj-ea"/>
                <a:ea typeface="+mj-ea"/>
              </a:rPr>
              <a:t>ts</a:t>
            </a:r>
            <a:r>
              <a:rPr lang="en-US" altLang="zh-CN" sz="1200" dirty="0">
                <a:latin typeface="+mj-ea"/>
                <a:ea typeface="+mj-ea"/>
              </a:rPr>
              <a:t> .</a:t>
            </a:r>
            <a:r>
              <a:rPr lang="zh-CN" altLang="en-US" sz="1200" dirty="0">
                <a:latin typeface="+mj-ea"/>
                <a:ea typeface="+mj-ea"/>
              </a:rPr>
              <a:t>通过</a:t>
            </a:r>
            <a:r>
              <a:rPr lang="en-US" altLang="zh-CN" sz="1200" dirty="0" err="1">
                <a:latin typeface="+mj-ea"/>
                <a:ea typeface="+mj-ea"/>
              </a:rPr>
              <a:t>ioc</a:t>
            </a:r>
            <a:r>
              <a:rPr lang="zh-CN" altLang="en-US" sz="1200" dirty="0">
                <a:latin typeface="+mj-ea"/>
                <a:ea typeface="+mj-ea"/>
              </a:rPr>
              <a:t>获取</a:t>
            </a:r>
            <a:r>
              <a:rPr lang="en-US" altLang="zh-CN" sz="1200" dirty="0">
                <a:latin typeface="+mj-ea"/>
                <a:ea typeface="+mj-ea"/>
              </a:rPr>
              <a:t>service</a:t>
            </a:r>
            <a:r>
              <a:rPr lang="zh-CN" altLang="en-US" sz="1200" dirty="0">
                <a:latin typeface="+mj-ea"/>
                <a:ea typeface="+mj-ea"/>
              </a:rPr>
              <a:t>实例然后调用对应方法，结合自定义的</a:t>
            </a:r>
            <a:r>
              <a:rPr lang="en-US" altLang="zh-CN" sz="1200" dirty="0">
                <a:latin typeface="+mj-ea"/>
                <a:ea typeface="+mj-ea"/>
              </a:rPr>
              <a:t>swagger</a:t>
            </a:r>
            <a:r>
              <a:rPr lang="zh-CN" altLang="en-US" sz="1200" dirty="0" smtClean="0">
                <a:latin typeface="+mj-ea"/>
                <a:ea typeface="+mj-ea"/>
              </a:rPr>
              <a:t>的</a:t>
            </a:r>
            <a:r>
              <a:rPr lang="en-US" altLang="zh-CN" sz="1200" dirty="0" err="1" smtClean="0">
                <a:latin typeface="+mj-ea"/>
                <a:ea typeface="+mj-ea"/>
              </a:rPr>
              <a:t>decoractor</a:t>
            </a:r>
            <a:endParaRPr lang="en-US" altLang="zh-CN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997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7544" y="40221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u"/>
            </a:pPr>
            <a:r>
              <a:rPr lang="zh-CN" altLang="en-US" dirty="0"/>
              <a:t>巡检落地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7544" y="987574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j-ea"/>
                <a:ea typeface="+mj-ea"/>
              </a:rPr>
              <a:t>swagger </a:t>
            </a:r>
            <a:r>
              <a:rPr lang="zh-CN" altLang="en-US" sz="1600" dirty="0" smtClean="0">
                <a:latin typeface="+mj-ea"/>
                <a:ea typeface="+mj-ea"/>
              </a:rPr>
              <a:t>演示迁移完成大体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35646"/>
            <a:ext cx="7605798" cy="23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4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5536" y="267494"/>
            <a:ext cx="8064896" cy="445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200" dirty="0">
                <a:hlinkClick r:id="rId3"/>
              </a:rPr>
              <a:t>https://</a:t>
            </a:r>
            <a:r>
              <a:rPr lang="en-US" altLang="zh-CN" sz="1200" dirty="0" smtClean="0">
                <a:hlinkClick r:id="rId3"/>
              </a:rPr>
              <a:t>wiki.hikvision.com.cn/pages/viewpage.action?pageId=149412706</a:t>
            </a:r>
            <a:endParaRPr lang="en-US" altLang="zh-CN" sz="1200" dirty="0" smtClean="0"/>
          </a:p>
          <a:p>
            <a:pPr>
              <a:lnSpc>
                <a:spcPts val="2000"/>
              </a:lnSpc>
            </a:pPr>
            <a:r>
              <a:rPr lang="zh-CN" altLang="en-US" sz="1200" dirty="0" smtClean="0"/>
              <a:t>个人博客 </a:t>
            </a:r>
            <a:r>
              <a:rPr lang="en-US" altLang="zh-CN" sz="1200" dirty="0">
                <a:hlinkClick r:id="rId4"/>
              </a:rPr>
              <a:t>https://github.com/bianbiandashen/bianbiandashen.github.io</a:t>
            </a:r>
            <a:endParaRPr lang="en-US" altLang="zh-CN" sz="1200" dirty="0" smtClean="0"/>
          </a:p>
          <a:p>
            <a:pPr>
              <a:lnSpc>
                <a:spcPts val="2000"/>
              </a:lnSpc>
            </a:pPr>
            <a:r>
              <a:rPr lang="zh-CN" altLang="en-US" sz="1200" dirty="0" smtClean="0">
                <a:solidFill>
                  <a:srgbClr val="FF0000"/>
                </a:solidFill>
              </a:rPr>
              <a:t>持续更新</a:t>
            </a:r>
            <a:r>
              <a:rPr lang="zh-CN" altLang="en-US" sz="1200" dirty="0" smtClean="0"/>
              <a:t>在企事业事业群应用软件开发部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外部公开</a:t>
            </a:r>
            <a:r>
              <a:rPr lang="en-US" altLang="zh-CN" sz="1200" dirty="0"/>
              <a:t>) egg-</a:t>
            </a:r>
            <a:r>
              <a:rPr lang="en-US" altLang="zh-CN" sz="1200" dirty="0" err="1"/>
              <a:t>hik</a:t>
            </a:r>
            <a:r>
              <a:rPr lang="en-US" altLang="zh-CN" sz="1200" dirty="0"/>
              <a:t>-plugins</a:t>
            </a:r>
            <a:r>
              <a:rPr lang="zh-CN" altLang="en-US" sz="1200" dirty="0"/>
              <a:t>套件（</a:t>
            </a:r>
            <a:r>
              <a:rPr lang="en-US" altLang="zh-CN" sz="1200" dirty="0"/>
              <a:t>node.js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>
              <a:lnSpc>
                <a:spcPts val="2000"/>
              </a:lnSpc>
            </a:pPr>
            <a:r>
              <a:rPr lang="zh-CN" altLang="en-US" sz="1200" dirty="0" smtClean="0">
                <a:solidFill>
                  <a:srgbClr val="FF0000"/>
                </a:solidFill>
              </a:rPr>
              <a:t>目录：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linux </a:t>
            </a:r>
            <a:r>
              <a:rPr lang="zh-CN" altLang="en-US" sz="1200" dirty="0"/>
              <a:t>下问题汇总</a:t>
            </a:r>
            <a:r>
              <a:rPr lang="zh-CN" altLang="en-US" sz="1200" dirty="0" smtClean="0"/>
              <a:t>记录</a:t>
            </a:r>
            <a:endParaRPr lang="en-US" altLang="zh-CN" sz="1200" dirty="0" smtClean="0"/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node </a:t>
            </a:r>
            <a:r>
              <a:rPr lang="zh-CN" altLang="en-US" sz="1200" dirty="0"/>
              <a:t>多场景</a:t>
            </a:r>
            <a:r>
              <a:rPr lang="en-US" altLang="zh-CN" sz="1200" dirty="0"/>
              <a:t>schema </a:t>
            </a:r>
            <a:r>
              <a:rPr lang="zh-CN" altLang="en-US" sz="1200" dirty="0"/>
              <a:t>切换方案</a:t>
            </a:r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node</a:t>
            </a:r>
            <a:r>
              <a:rPr lang="zh-CN" altLang="en-US" sz="1200" dirty="0"/>
              <a:t>框架使用规范</a:t>
            </a:r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node</a:t>
            </a:r>
            <a:r>
              <a:rPr lang="zh-CN" altLang="en-US" sz="1200" dirty="0"/>
              <a:t>框架预安装文件</a:t>
            </a:r>
            <a:r>
              <a:rPr lang="en-US" altLang="zh-CN" sz="1200" dirty="0"/>
              <a:t>--</a:t>
            </a:r>
            <a:r>
              <a:rPr lang="en-US" altLang="zh-CN" sz="1200" dirty="0" err="1"/>
              <a:t>postinstallunix</a:t>
            </a:r>
            <a:endParaRPr lang="en-US" altLang="zh-CN" sz="1200" dirty="0"/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操作日志规范 </a:t>
            </a:r>
            <a:r>
              <a:rPr lang="en-US" altLang="zh-CN" sz="1200" dirty="0"/>
              <a:t>egg-</a:t>
            </a:r>
            <a:r>
              <a:rPr lang="en-US" altLang="zh-CN" sz="1200" dirty="0" err="1"/>
              <a:t>hik</a:t>
            </a:r>
            <a:r>
              <a:rPr lang="en-US" altLang="zh-CN" sz="1200" dirty="0"/>
              <a:t>-</a:t>
            </a:r>
            <a:r>
              <a:rPr lang="en-US" altLang="zh-CN" sz="1200" dirty="0" err="1"/>
              <a:t>operateLog</a:t>
            </a:r>
            <a:endParaRPr lang="en-US" altLang="zh-CN" sz="1200" dirty="0"/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从零开始快速新建组件脚手架工程 （更新</a:t>
            </a:r>
            <a:r>
              <a:rPr lang="en-US" altLang="zh-CN" sz="1200" dirty="0" smtClean="0"/>
              <a:t>2020.06.25</a:t>
            </a:r>
            <a:r>
              <a:rPr lang="zh-CN" altLang="en-US" sz="1200" dirty="0"/>
              <a:t>）</a:t>
            </a:r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单点登录 会话共享</a:t>
            </a:r>
            <a:r>
              <a:rPr lang="en-US" altLang="zh-CN" sz="1200" dirty="0"/>
              <a:t>egg-</a:t>
            </a:r>
            <a:r>
              <a:rPr lang="en-US" altLang="zh-CN" sz="1200" dirty="0" err="1"/>
              <a:t>hik</a:t>
            </a:r>
            <a:r>
              <a:rPr lang="en-US" altLang="zh-CN" sz="1200" dirty="0"/>
              <a:t>-</a:t>
            </a:r>
            <a:r>
              <a:rPr lang="en-US" altLang="zh-CN" sz="1200" dirty="0" err="1"/>
              <a:t>cas</a:t>
            </a:r>
            <a:endParaRPr lang="en-US" altLang="zh-CN" sz="1200" dirty="0"/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统一软件架构</a:t>
            </a:r>
            <a:r>
              <a:rPr lang="en-US" altLang="zh-CN" sz="1200" dirty="0"/>
              <a:t>node</a:t>
            </a:r>
            <a:r>
              <a:rPr lang="zh-CN" altLang="en-US" sz="1200" dirty="0"/>
              <a:t>启动配置文件 </a:t>
            </a:r>
            <a:r>
              <a:rPr lang="en-US" altLang="zh-CN" sz="1200" dirty="0"/>
              <a:t>egg-</a:t>
            </a:r>
            <a:r>
              <a:rPr lang="en-US" altLang="zh-CN" sz="1200" dirty="0" err="1"/>
              <a:t>ebg</a:t>
            </a:r>
            <a:r>
              <a:rPr lang="en-US" altLang="zh-CN" sz="1200" dirty="0"/>
              <a:t>-</a:t>
            </a:r>
            <a:r>
              <a:rPr lang="en-US" altLang="zh-CN" sz="1200" dirty="0" err="1"/>
              <a:t>config</a:t>
            </a:r>
            <a:endParaRPr lang="en-US" altLang="zh-CN" sz="1200" dirty="0"/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系统运行日志插件：</a:t>
            </a:r>
            <a:r>
              <a:rPr lang="en-US" altLang="zh-CN" sz="1200" dirty="0"/>
              <a:t>egg-</a:t>
            </a:r>
            <a:r>
              <a:rPr lang="en-US" altLang="zh-CN" sz="1200" dirty="0" err="1"/>
              <a:t>hik</a:t>
            </a:r>
            <a:r>
              <a:rPr lang="en-US" altLang="zh-CN" sz="1200" dirty="0"/>
              <a:t>-logger </a:t>
            </a:r>
            <a:r>
              <a:rPr lang="zh-CN" altLang="en-US" sz="1200" dirty="0"/>
              <a:t>（更新于</a:t>
            </a:r>
            <a:r>
              <a:rPr lang="en-US" altLang="zh-CN" sz="1200" dirty="0" smtClean="0"/>
              <a:t>2020.6.25</a:t>
            </a:r>
            <a:r>
              <a:rPr lang="zh-CN" altLang="en-US" sz="1200" dirty="0"/>
              <a:t>）</a:t>
            </a:r>
          </a:p>
          <a:p>
            <a:pPr marL="628650" lvl="1" indent="-1714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zh-CN" altLang="en-US" sz="1200" dirty="0"/>
              <a:t>组件间 </a:t>
            </a:r>
            <a:r>
              <a:rPr lang="en-US" altLang="zh-CN" sz="1200" dirty="0"/>
              <a:t>Restful http</a:t>
            </a:r>
            <a:r>
              <a:rPr lang="zh-CN" altLang="en-US" sz="1200" dirty="0"/>
              <a:t>调用 </a:t>
            </a:r>
            <a:r>
              <a:rPr lang="en-US" altLang="zh-CN" sz="1200" dirty="0" smtClean="0"/>
              <a:t>egg-</a:t>
            </a:r>
            <a:r>
              <a:rPr lang="en-US" altLang="zh-CN" sz="1200" dirty="0" err="1" smtClean="0"/>
              <a:t>hik</a:t>
            </a:r>
            <a:r>
              <a:rPr lang="en-US" altLang="zh-CN" sz="1200" dirty="0" smtClean="0"/>
              <a:t>-consul</a:t>
            </a:r>
            <a:endParaRPr lang="en-US" altLang="zh-CN" sz="1200" dirty="0"/>
          </a:p>
          <a:p>
            <a:pPr>
              <a:lnSpc>
                <a:spcPts val="2000"/>
              </a:lnSpc>
            </a:pPr>
            <a:r>
              <a:rPr lang="en-US" altLang="zh-CN" sz="1200" dirty="0" smtClean="0">
                <a:solidFill>
                  <a:srgbClr val="FF0000"/>
                </a:solidFill>
              </a:rPr>
              <a:t>node</a:t>
            </a:r>
            <a:r>
              <a:rPr lang="zh-CN" altLang="en-US" sz="1200" dirty="0" smtClean="0">
                <a:solidFill>
                  <a:srgbClr val="FF0000"/>
                </a:solidFill>
              </a:rPr>
              <a:t>框架的使用，以及各个插件的使用最佳实践都被放到了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628650" lvl="1" indent="-171450">
              <a:lnSpc>
                <a:spcPts val="2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 smtClean="0"/>
              <a:t>http</a:t>
            </a:r>
            <a:r>
              <a:rPr lang="en-US" altLang="zh-CN" sz="1200" dirty="0"/>
              <a:t>://</a:t>
            </a:r>
            <a:r>
              <a:rPr lang="en-US" altLang="zh-CN" sz="1200" dirty="0" smtClean="0"/>
              <a:t>iris.hikvision.com.cn/bianlian/egb-egg-tools 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readme</a:t>
            </a:r>
            <a:r>
              <a:rPr lang="zh-CN" altLang="en-US" sz="1200" dirty="0" smtClean="0"/>
              <a:t>里面 且持续更新中</a:t>
            </a:r>
            <a:endParaRPr lang="en-US" altLang="zh-CN" sz="1200" dirty="0" smtClean="0"/>
          </a:p>
          <a:p>
            <a:pPr marL="628650" lvl="1" indent="-171450">
              <a:lnSpc>
                <a:spcPts val="2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/>
              <a:t>http://</a:t>
            </a:r>
            <a:r>
              <a:rPr lang="en-US" altLang="zh-CN" sz="1200" dirty="0" smtClean="0"/>
              <a:t>iris.hikvision.com.cn/bianlian/node-cli-midway-ts </a:t>
            </a:r>
            <a:r>
              <a:rPr lang="zh-CN" altLang="en-US" sz="1200" dirty="0" smtClean="0"/>
              <a:t>新版</a:t>
            </a:r>
            <a:r>
              <a:rPr lang="en-US" altLang="zh-CN" sz="1200" dirty="0" smtClean="0"/>
              <a:t>midway </a:t>
            </a:r>
            <a:r>
              <a:rPr lang="zh-CN" altLang="en-US" sz="1200" dirty="0" smtClean="0"/>
              <a:t>落地 </a:t>
            </a:r>
            <a:r>
              <a:rPr lang="en-US" altLang="zh-CN" sz="1200" dirty="0" err="1" smtClean="0"/>
              <a:t>ioc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ts</a:t>
            </a:r>
            <a:r>
              <a:rPr lang="zh-CN" altLang="en-US" sz="1200" dirty="0" smtClean="0"/>
              <a:t>框架 火热进行中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517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08104" y="3651870"/>
            <a:ext cx="2880320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前端分享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idway &amp;&amp; 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巡检落地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：边黎安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9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987574"/>
            <a:ext cx="5040560" cy="35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3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71800" y="1995686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ea"/>
                <a:ea typeface="+mj-ea"/>
              </a:rPr>
              <a:t>Ｆａａｓ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52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67544" y="915566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j-ea"/>
                <a:ea typeface="+mj-ea"/>
              </a:rPr>
              <a:t>引子： </a:t>
            </a:r>
            <a:r>
              <a:rPr lang="en-US" altLang="zh-CN" sz="1400" dirty="0" err="1">
                <a:latin typeface="+mj-ea"/>
                <a:ea typeface="+mj-ea"/>
              </a:rPr>
              <a:t>Serverless</a:t>
            </a:r>
            <a:r>
              <a:rPr lang="zh-CN" altLang="en-US" sz="1400" dirty="0">
                <a:latin typeface="+mj-ea"/>
                <a:ea typeface="+mj-ea"/>
              </a:rPr>
              <a:t>中，很重要的一个点就是</a:t>
            </a:r>
            <a:r>
              <a:rPr lang="zh-CN" altLang="en-US" sz="1400" dirty="0" smtClean="0">
                <a:latin typeface="+mj-ea"/>
                <a:ea typeface="+mj-ea"/>
              </a:rPr>
              <a:t>函数 例如</a:t>
            </a:r>
            <a:r>
              <a:rPr lang="zh-CN" altLang="en-US" sz="1400" dirty="0">
                <a:latin typeface="+mj-ea"/>
                <a:ea typeface="+mj-ea"/>
              </a:rPr>
              <a:t>一个接口调用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210101284"/>
              </p:ext>
            </p:extLst>
          </p:nvPr>
        </p:nvGraphicFramePr>
        <p:xfrm>
          <a:off x="1992052" y="1367472"/>
          <a:ext cx="5244244" cy="3436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等腰三角形 5"/>
          <p:cNvSpPr/>
          <p:nvPr/>
        </p:nvSpPr>
        <p:spPr>
          <a:xfrm>
            <a:off x="774992" y="2274342"/>
            <a:ext cx="1060704" cy="2385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路由</a:t>
            </a:r>
            <a:r>
              <a:rPr lang="zh-CN" altLang="en-US" sz="1600" dirty="0" smtClean="0">
                <a:latin typeface="+mj-ea"/>
                <a:ea typeface="+mj-ea"/>
              </a:rPr>
              <a:t>　</a:t>
            </a:r>
            <a:endParaRPr lang="zh-CN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977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02146" y="2304913"/>
            <a:ext cx="720080" cy="67768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用户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1166242" y="2520937"/>
            <a:ext cx="30941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34530" y="2139702"/>
            <a:ext cx="777230" cy="10801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+mj-ea"/>
                <a:ea typeface="+mj-ea"/>
              </a:rPr>
              <a:t>互联网</a:t>
            </a:r>
            <a:endParaRPr lang="zh-CN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534753" y="1679593"/>
            <a:ext cx="948699" cy="5040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数据请求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580602" y="3045806"/>
            <a:ext cx="857002" cy="534056"/>
          </a:xfrm>
          <a:prstGeom prst="rightArrow">
            <a:avLst>
              <a:gd name="adj1" fmla="val 50000"/>
              <a:gd name="adj2" fmla="val 47425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2912" y="3007161"/>
            <a:ext cx="1836204" cy="5340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负载均衡，反向代理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46959" y="1635646"/>
            <a:ext cx="1833153" cy="5340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+mj-ea"/>
                <a:ea typeface="+mj-ea"/>
              </a:rPr>
              <a:t>Trigger. </a:t>
            </a:r>
            <a:r>
              <a:rPr lang="en-US" altLang="zh-CN" sz="1200" dirty="0" err="1" smtClean="0">
                <a:solidFill>
                  <a:schemeClr val="tx1"/>
                </a:solidFill>
                <a:latin typeface="+mj-ea"/>
                <a:ea typeface="+mj-ea"/>
              </a:rPr>
              <a:t>faas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877508" y="3147814"/>
            <a:ext cx="35067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389476" y="1739366"/>
            <a:ext cx="2286980" cy="2920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4" name="圆柱形 13"/>
          <p:cNvSpPr/>
          <p:nvPr/>
        </p:nvSpPr>
        <p:spPr>
          <a:xfrm>
            <a:off x="7899226" y="2471718"/>
            <a:ext cx="504056" cy="551867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+mj-ea"/>
                <a:ea typeface="+mj-ea"/>
              </a:rPr>
              <a:t>model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790978" y="1779662"/>
            <a:ext cx="741462" cy="482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+mj-ea"/>
                <a:ea typeface="+mj-ea"/>
              </a:rPr>
              <a:t>view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16" name="右箭头标注 15"/>
          <p:cNvSpPr/>
          <p:nvPr/>
        </p:nvSpPr>
        <p:spPr>
          <a:xfrm>
            <a:off x="6665726" y="1880847"/>
            <a:ext cx="1152128" cy="1181744"/>
          </a:xfrm>
          <a:prstGeom prst="rightArrow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>
                <a:latin typeface="+mj-ea"/>
                <a:ea typeface="+mj-ea"/>
              </a:rPr>
              <a:t>Upstream</a:t>
            </a:r>
          </a:p>
          <a:p>
            <a:pPr algn="ctr"/>
            <a:endParaRPr lang="en-US" altLang="zh-CN" sz="900" dirty="0">
              <a:latin typeface="+mj-ea"/>
              <a:ea typeface="+mj-ea"/>
            </a:endParaRPr>
          </a:p>
          <a:p>
            <a:pPr algn="ctr"/>
            <a:endParaRPr lang="en-US" altLang="zh-CN" sz="900" dirty="0" smtClean="0">
              <a:latin typeface="+mj-ea"/>
              <a:ea typeface="+mj-ea"/>
            </a:endParaRPr>
          </a:p>
          <a:p>
            <a:pPr algn="ctr"/>
            <a:r>
              <a:rPr lang="en-US" altLang="zh-CN" sz="900" dirty="0" smtClean="0">
                <a:latin typeface="+mj-ea"/>
                <a:ea typeface="+mj-ea"/>
              </a:rPr>
              <a:t>10.56.168.2:3301</a:t>
            </a:r>
            <a:endParaRPr lang="zh-CN" altLang="en-US" sz="900" dirty="0">
              <a:latin typeface="+mj-ea"/>
              <a:ea typeface="+mj-ea"/>
            </a:endParaRPr>
          </a:p>
        </p:txBody>
      </p:sp>
      <p:sp>
        <p:nvSpPr>
          <p:cNvPr id="17" name="圆柱形 16"/>
          <p:cNvSpPr/>
          <p:nvPr/>
        </p:nvSpPr>
        <p:spPr>
          <a:xfrm>
            <a:off x="7892752" y="3925093"/>
            <a:ext cx="504056" cy="551867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+mj-ea"/>
                <a:ea typeface="+mj-ea"/>
              </a:rPr>
              <a:t>model</a:t>
            </a:r>
            <a:endParaRPr lang="zh-CN" altLang="en-US" sz="800" dirty="0">
              <a:latin typeface="+mj-ea"/>
              <a:ea typeface="+mj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84504" y="3233037"/>
            <a:ext cx="741462" cy="482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+mj-ea"/>
                <a:ea typeface="+mj-ea"/>
              </a:rPr>
              <a:t>view</a:t>
            </a:r>
            <a:endParaRPr lang="zh-CN" altLang="en-US" sz="1100" dirty="0">
              <a:latin typeface="+mj-ea"/>
              <a:ea typeface="+mj-ea"/>
            </a:endParaRPr>
          </a:p>
        </p:txBody>
      </p:sp>
      <p:sp>
        <p:nvSpPr>
          <p:cNvPr id="19" name="右箭头标注 18"/>
          <p:cNvSpPr/>
          <p:nvPr/>
        </p:nvSpPr>
        <p:spPr>
          <a:xfrm>
            <a:off x="6659252" y="3334222"/>
            <a:ext cx="1152128" cy="1181744"/>
          </a:xfrm>
          <a:prstGeom prst="rightArrow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>
                <a:latin typeface="+mj-ea"/>
                <a:ea typeface="+mj-ea"/>
              </a:rPr>
              <a:t>Upstream</a:t>
            </a:r>
          </a:p>
          <a:p>
            <a:pPr algn="ctr"/>
            <a:endParaRPr lang="en-US" altLang="zh-CN" sz="900" dirty="0">
              <a:latin typeface="+mj-ea"/>
              <a:ea typeface="+mj-ea"/>
            </a:endParaRPr>
          </a:p>
          <a:p>
            <a:pPr algn="ctr"/>
            <a:endParaRPr lang="en-US" altLang="zh-CN" sz="900" dirty="0" smtClean="0">
              <a:latin typeface="+mj-ea"/>
              <a:ea typeface="+mj-ea"/>
            </a:endParaRPr>
          </a:p>
          <a:p>
            <a:pPr algn="ctr"/>
            <a:r>
              <a:rPr lang="en-US" altLang="zh-CN" sz="900" dirty="0" smtClean="0">
                <a:latin typeface="+mj-ea"/>
                <a:ea typeface="+mj-ea"/>
              </a:rPr>
              <a:t>10.56.168.2:3303</a:t>
            </a:r>
            <a:endParaRPr lang="zh-CN" altLang="en-US" sz="9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690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7544" y="2448930"/>
            <a:ext cx="720080" cy="67768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用户</a:t>
            </a:r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1281014" y="2664954"/>
            <a:ext cx="262501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641054" y="2182093"/>
            <a:ext cx="864096" cy="118174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互联网</a:t>
            </a:r>
            <a:endParaRPr lang="zh-CN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2708689" y="1923679"/>
            <a:ext cx="944990" cy="57606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数据请求</a:t>
            </a:r>
            <a:endParaRPr lang="zh-CN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2708689" y="3083186"/>
            <a:ext cx="944990" cy="64949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静态数据</a:t>
            </a:r>
            <a:endParaRPr lang="zh-CN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39746" y="3140127"/>
            <a:ext cx="1803798" cy="5340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负载均衡，反向代理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0329" y="1944683"/>
            <a:ext cx="1803799" cy="5340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+mj-ea"/>
                <a:ea typeface="+mj-ea"/>
              </a:rPr>
              <a:t>Trigger. </a:t>
            </a:r>
            <a:r>
              <a:rPr lang="en-US" altLang="zh-CN" sz="1200" dirty="0" err="1" smtClean="0">
                <a:solidFill>
                  <a:schemeClr val="tx1"/>
                </a:solidFill>
                <a:latin typeface="+mj-ea"/>
                <a:ea typeface="+mj-ea"/>
              </a:rPr>
              <a:t>faas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832752" y="2020894"/>
            <a:ext cx="344660" cy="352017"/>
          </a:xfrm>
          <a:prstGeom prst="rightArrow">
            <a:avLst>
              <a:gd name="adj1" fmla="val 50000"/>
              <a:gd name="adj2" fmla="val 447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15572" y="987574"/>
            <a:ext cx="2360884" cy="2520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+mj-ea"/>
                <a:ea typeface="+mj-ea"/>
              </a:rPr>
              <a:t>baas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7" name="圆柱形 16"/>
          <p:cNvSpPr/>
          <p:nvPr/>
        </p:nvSpPr>
        <p:spPr>
          <a:xfrm>
            <a:off x="7795705" y="2307916"/>
            <a:ext cx="680107" cy="551867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chemeClr val="tx1"/>
                </a:solidFill>
                <a:latin typeface="+mj-ea"/>
                <a:ea typeface="+mj-ea"/>
              </a:rPr>
              <a:t>PGSQL</a:t>
            </a:r>
          </a:p>
        </p:txBody>
      </p:sp>
      <p:sp>
        <p:nvSpPr>
          <p:cNvPr id="18" name="椭圆 17"/>
          <p:cNvSpPr/>
          <p:nvPr/>
        </p:nvSpPr>
        <p:spPr>
          <a:xfrm>
            <a:off x="7734350" y="1563639"/>
            <a:ext cx="741462" cy="482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 smtClean="0">
                <a:solidFill>
                  <a:schemeClr val="tx1"/>
                </a:solidFill>
                <a:latin typeface="+mj-ea"/>
                <a:ea typeface="+mj-ea"/>
              </a:rPr>
              <a:t>OpenAPI</a:t>
            </a:r>
            <a:endParaRPr lang="en-US" altLang="zh-CN" sz="10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右箭头标注 18"/>
          <p:cNvSpPr/>
          <p:nvPr/>
        </p:nvSpPr>
        <p:spPr>
          <a:xfrm>
            <a:off x="6525705" y="1606031"/>
            <a:ext cx="1152128" cy="1181744"/>
          </a:xfrm>
          <a:prstGeom prst="rightArrowCallou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控制流量</a:t>
            </a:r>
            <a:endParaRPr lang="zh-CN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6814" y="402218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B</a:t>
            </a:r>
            <a:r>
              <a:rPr lang="en-US" altLang="zh-CN" dirty="0" smtClean="0">
                <a:latin typeface="+mj-ea"/>
                <a:ea typeface="+mj-ea"/>
              </a:rPr>
              <a:t>aas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4617156" y="3853644"/>
            <a:ext cx="248977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406602" y="4321137"/>
            <a:ext cx="741462" cy="4828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  <a:latin typeface="+mj-ea"/>
                <a:ea typeface="+mj-ea"/>
              </a:rPr>
              <a:t>view</a:t>
            </a:r>
            <a:endParaRPr lang="zh-CN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38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96"/>
    </mc:Choice>
    <mc:Fallback xmlns="">
      <p:transition spd="slow" advTm="7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1" grpId="0" animBg="1"/>
      <p:bldP spid="2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角度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28692</TotalTime>
  <Words>5705</Words>
  <Application>Microsoft Office PowerPoint</Application>
  <PresentationFormat>全屏显示(16:9)</PresentationFormat>
  <Paragraphs>523</Paragraphs>
  <Slides>45</Slides>
  <Notes>44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等线</vt:lpstr>
      <vt:lpstr>黑体</vt:lpstr>
      <vt:lpstr>宋体</vt:lpstr>
      <vt:lpstr>微软雅黑</vt:lpstr>
      <vt:lpstr>Arial</vt:lpstr>
      <vt:lpstr>Calibri</vt:lpstr>
      <vt:lpstr>Franklin Gothic Book</vt:lpstr>
      <vt:lpstr>Franklin Gothic Medium</vt:lpstr>
      <vt:lpstr>Times New Roman</vt:lpstr>
      <vt:lpstr>Wingdings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Faas 这么好 ！ 落地场景呢 ？？</vt:lpstr>
      <vt:lpstr>PowerPoint 演示文稿</vt:lpstr>
      <vt:lpstr>PowerPoint 演示文稿</vt:lpstr>
      <vt:lpstr>PowerPoint 演示文稿</vt:lpstr>
      <vt:lpstr>PowerPoint 演示文稿</vt:lpstr>
      <vt:lpstr>Framework or not framework?</vt:lpstr>
      <vt:lpstr>PowerPoint 演示文稿</vt:lpstr>
      <vt:lpstr>PowerPoint 演示文稿</vt:lpstr>
      <vt:lpstr>PowerPoint 演示文稿</vt:lpstr>
      <vt:lpstr>Serverless framework原理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边黎安</cp:lastModifiedBy>
  <cp:revision>756</cp:revision>
  <dcterms:created xsi:type="dcterms:W3CDTF">2017-11-20T03:02:27Z</dcterms:created>
  <dcterms:modified xsi:type="dcterms:W3CDTF">2020-10-15T11:33:45Z</dcterms:modified>
</cp:coreProperties>
</file>